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8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9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10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2" r:id="rId5"/>
    <p:sldMasterId id="2147483972" r:id="rId6"/>
    <p:sldMasterId id="2147483733" r:id="rId7"/>
    <p:sldMasterId id="2147483957" r:id="rId8"/>
    <p:sldMasterId id="2147483920" r:id="rId9"/>
    <p:sldMasterId id="2147483924" r:id="rId10"/>
    <p:sldMasterId id="2147483927" r:id="rId11"/>
    <p:sldMasterId id="2147483930" r:id="rId12"/>
    <p:sldMasterId id="2147483933" r:id="rId13"/>
    <p:sldMasterId id="2147483936" r:id="rId14"/>
    <p:sldMasterId id="2147483939" r:id="rId15"/>
  </p:sldMasterIdLst>
  <p:notesMasterIdLst>
    <p:notesMasterId r:id="rId25"/>
  </p:notesMasterIdLst>
  <p:handoutMasterIdLst>
    <p:handoutMasterId r:id="rId26"/>
  </p:handoutMasterIdLst>
  <p:sldIdLst>
    <p:sldId id="336" r:id="rId16"/>
    <p:sldId id="355" r:id="rId17"/>
    <p:sldId id="347" r:id="rId18"/>
    <p:sldId id="363" r:id="rId19"/>
    <p:sldId id="366" r:id="rId20"/>
    <p:sldId id="356" r:id="rId21"/>
    <p:sldId id="357" r:id="rId22"/>
    <p:sldId id="365" r:id="rId23"/>
    <p:sldId id="344" r:id="rId2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ontserrat"/>
        <a:ea typeface="Montserrat"/>
        <a:cs typeface="Montserrat"/>
        <a:sym typeface="Montserrat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ontserrat"/>
        <a:ea typeface="Montserrat"/>
        <a:cs typeface="Montserrat"/>
        <a:sym typeface="Montserrat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ontserrat"/>
        <a:ea typeface="Montserrat"/>
        <a:cs typeface="Montserrat"/>
        <a:sym typeface="Montserrat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ontserrat"/>
        <a:ea typeface="Montserrat"/>
        <a:cs typeface="Montserrat"/>
        <a:sym typeface="Montserrat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ontserrat"/>
        <a:ea typeface="Montserrat"/>
        <a:cs typeface="Montserrat"/>
        <a:sym typeface="Montserrat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ontserrat"/>
        <a:ea typeface="Montserrat"/>
        <a:cs typeface="Montserrat"/>
        <a:sym typeface="Montserrat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ontserrat"/>
        <a:ea typeface="Montserrat"/>
        <a:cs typeface="Montserrat"/>
        <a:sym typeface="Montserrat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ontserrat"/>
        <a:ea typeface="Montserrat"/>
        <a:cs typeface="Montserrat"/>
        <a:sym typeface="Montserrat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ontserrat"/>
        <a:ea typeface="Montserrat"/>
        <a:cs typeface="Montserrat"/>
        <a:sym typeface="Montserrat"/>
      </a:defRPr>
    </a:lvl9pPr>
  </p:defaultTextStyle>
  <p:extLst>
    <p:ext uri="{521415D9-36F7-43E2-AB2F-B90AF26B5E84}">
      <p14:sectionLst xmlns:p14="http://schemas.microsoft.com/office/powerpoint/2010/main">
        <p14:section name="Névtelen szakasz" id="{286DCA00-C419-4392-AED5-41506CC93A53}">
          <p14:sldIdLst>
            <p14:sldId id="336"/>
            <p14:sldId id="355"/>
            <p14:sldId id="347"/>
            <p14:sldId id="363"/>
            <p14:sldId id="366"/>
            <p14:sldId id="356"/>
            <p14:sldId id="357"/>
            <p14:sldId id="365"/>
            <p14:sldId id="34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9516624-80EF-5167-E1D7-2E2AD1048D42}" name="Meyer Daniella" initials="MD" userId="S::meyerd@mak.allamkincstar.gov.hu::ff53e550-39a2-4204-af16-a78903510aa1" providerId="AD"/>
  <p188:author id="{99BA2E4B-0D6D-7719-1D2D-D32ADBE635A5}" name="Dákay Ildikó" initials="DI" userId="S::dakayi@mak.allamkincstar.gov.hu::05c92426-6f1f-4f5a-a921-e9f10e89989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BBB7"/>
    <a:srgbClr val="F0F0F0"/>
    <a:srgbClr val="E4ECB2"/>
    <a:srgbClr val="5C2D91"/>
    <a:srgbClr val="8A74BA"/>
    <a:srgbClr val="A291C9"/>
    <a:srgbClr val="694FA0"/>
    <a:srgbClr val="E29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7E5"/>
          </a:solidFill>
        </a:fill>
      </a:tcStyle>
    </a:wholeTbl>
    <a:band2H>
      <a:tcTxStyle/>
      <a:tcStyle>
        <a:tcBdr/>
        <a:fill>
          <a:solidFill>
            <a:srgbClr val="E6F3F2"/>
          </a:solidFill>
        </a:fill>
      </a:tcStyle>
    </a:band2H>
    <a:firstCol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ED2"/>
          </a:solidFill>
        </a:fill>
      </a:tcStyle>
    </a:wholeTbl>
    <a:band2H>
      <a:tcTxStyle/>
      <a:tcStyle>
        <a:tcBdr/>
        <a:fill>
          <a:solidFill>
            <a:srgbClr val="E6E8EA"/>
          </a:solidFill>
        </a:fill>
      </a:tcStyle>
    </a:band2H>
    <a:firstCol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CE"/>
          </a:solidFill>
        </a:fill>
      </a:tcStyle>
    </a:wholeTbl>
    <a:band2H>
      <a:tcTxStyle/>
      <a:tcStyle>
        <a:tcBdr/>
        <a:fill>
          <a:solidFill>
            <a:srgbClr val="E6E7E8"/>
          </a:solidFill>
        </a:fill>
      </a:tcStyle>
    </a:band2H>
    <a:firstCol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Montserrat"/>
          <a:ea typeface="Montserrat"/>
          <a:cs typeface="Montserra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Montserrat"/>
          <a:ea typeface="Montserrat"/>
          <a:cs typeface="Montserra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Világos stílus 2 – 2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Világos stílus 2 – 3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Világos stílus 2 – 5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Világos stílus 2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Világos stílus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6681" autoAdjust="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75"/>
    </p:cViewPr>
  </p:sorterViewPr>
  <p:notesViewPr>
    <p:cSldViewPr snapToGrid="0">
      <p:cViewPr varScale="1">
        <p:scale>
          <a:sx n="123" d="100"/>
          <a:sy n="123" d="100"/>
        </p:scale>
        <p:origin x="395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Master" Target="slideMasters/slideMaster9.xml"/><Relationship Id="rId18" Type="http://schemas.openxmlformats.org/officeDocument/2006/relationships/slide" Target="slides/slide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3.xml"/><Relationship Id="rId12" Type="http://schemas.openxmlformats.org/officeDocument/2006/relationships/slideMaster" Target="slideMasters/slideMaster8.xml"/><Relationship Id="rId17" Type="http://schemas.openxmlformats.org/officeDocument/2006/relationships/slide" Target="slides/slide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15" Type="http://schemas.openxmlformats.org/officeDocument/2006/relationships/slideMaster" Target="slideMasters/slideMaster11.xml"/><Relationship Id="rId23" Type="http://schemas.openxmlformats.org/officeDocument/2006/relationships/slide" Target="slides/slide8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4.xml"/><Relationship Id="rId31" Type="http://schemas.microsoft.com/office/2018/10/relationships/authors" Target="author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Master" Target="slideMasters/slideMaster10.xml"/><Relationship Id="rId22" Type="http://schemas.openxmlformats.org/officeDocument/2006/relationships/slide" Target="slides/slide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6FCC0F5E-BA6A-4B00-8731-9D63217853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C795C7E9-7AA8-462F-93D2-01EC427ED5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E273F-8412-4BBD-A814-0D50B1E561EE}" type="datetimeFigureOut">
              <a:rPr lang="hu-HU" smtClean="0"/>
              <a:t>2023. 06. 15.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DDA5D3CF-CE4D-4438-9659-303C295639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55F0670-BB29-430F-8E7F-33026BF3BE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9DCA2-F6FE-4092-B428-3C39F433A3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34542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Shape 1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69" name="Shape 1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atinLnBrk="0">
      <a:defRPr sz="1200">
        <a:latin typeface="Montserrat" panose="020B0604020202020204" charset="-18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8984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216981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0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0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1B58122-A415-461B-BEEB-96CEC405A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40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</a:p>
        </p:txBody>
      </p:sp>
      <p:sp>
        <p:nvSpPr>
          <p:cNvPr id="4" name="Szöveg helye 5">
            <a:extLst>
              <a:ext uri="{FF2B5EF4-FFF2-40B4-BE49-F238E27FC236}">
                <a16:creationId xmlns:a16="http://schemas.microsoft.com/office/drawing/2014/main" id="{DFDC1BDF-61FA-468C-BA8D-5D9849E09E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6954" y="3228710"/>
            <a:ext cx="5533117" cy="72502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50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– dátum szerkesztése</a:t>
            </a:r>
            <a:br>
              <a:rPr lang="hu-HU" dirty="0"/>
            </a:br>
            <a:r>
              <a:rPr lang="hu-HU" dirty="0"/>
              <a:t>2 sor maximum</a:t>
            </a:r>
          </a:p>
        </p:txBody>
      </p:sp>
    </p:spTree>
    <p:extLst>
      <p:ext uri="{BB962C8B-B14F-4D97-AF65-F5344CB8AC3E}">
        <p14:creationId xmlns:p14="http://schemas.microsoft.com/office/powerpoint/2010/main" val="222819256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hasábo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ody Level One…">
            <a:extLst>
              <a:ext uri="{FF2B5EF4-FFF2-40B4-BE49-F238E27FC236}">
                <a16:creationId xmlns:a16="http://schemas.microsoft.com/office/drawing/2014/main" id="{5E20EA7C-BF3B-49C6-A7EC-B5912CCBBB60}"/>
              </a:ext>
            </a:extLst>
          </p:cNvPr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393448" y="1862985"/>
            <a:ext cx="8363600" cy="4086969"/>
          </a:xfrm>
          <a:prstGeom prst="rect">
            <a:avLst/>
          </a:prstGeom>
        </p:spPr>
        <p:txBody>
          <a:bodyPr lIns="0" tIns="108000" rIns="0" bIns="108000" numCol="2" spcCol="540000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  <a:p>
            <a:r>
              <a:rPr lang="hu-HU" dirty="0"/>
              <a:t>Nulla </a:t>
            </a:r>
            <a:r>
              <a:rPr lang="hu-HU" dirty="0" err="1"/>
              <a:t>condimentum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vestibulum</a:t>
            </a:r>
            <a:r>
              <a:rPr lang="hu-HU" dirty="0"/>
              <a:t>. </a:t>
            </a:r>
            <a:r>
              <a:rPr lang="hu-HU" dirty="0" err="1"/>
              <a:t>Morbi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, </a:t>
            </a:r>
            <a:r>
              <a:rPr lang="hu-HU" dirty="0" err="1"/>
              <a:t>scelerisque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pellentesque</a:t>
            </a:r>
            <a:r>
              <a:rPr lang="hu-HU" dirty="0"/>
              <a:t>, </a:t>
            </a:r>
            <a:r>
              <a:rPr lang="hu-HU" dirty="0" err="1"/>
              <a:t>ultricies</a:t>
            </a:r>
            <a:r>
              <a:rPr lang="hu-HU" dirty="0"/>
              <a:t> a </a:t>
            </a:r>
            <a:r>
              <a:rPr lang="hu-HU" dirty="0" err="1"/>
              <a:t>nunc</a:t>
            </a:r>
            <a:r>
              <a:rPr lang="hu-HU" dirty="0"/>
              <a:t>. In </a:t>
            </a:r>
            <a:r>
              <a:rPr lang="hu-HU" dirty="0" err="1"/>
              <a:t>tempor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urna. </a:t>
            </a:r>
            <a:r>
              <a:rPr lang="hu-HU" dirty="0" err="1"/>
              <a:t>Proin</a:t>
            </a:r>
            <a:r>
              <a:rPr lang="hu-HU" dirty="0"/>
              <a:t> vitae elit </a:t>
            </a:r>
            <a:r>
              <a:rPr lang="hu-HU" dirty="0" err="1"/>
              <a:t>interdum</a:t>
            </a:r>
            <a:r>
              <a:rPr lang="hu-HU" dirty="0"/>
              <a:t>, </a:t>
            </a:r>
            <a:r>
              <a:rPr lang="hu-HU" dirty="0" err="1"/>
              <a:t>vehicula</a:t>
            </a:r>
            <a:r>
              <a:rPr lang="hu-HU" dirty="0"/>
              <a:t> sem </a:t>
            </a:r>
            <a:r>
              <a:rPr lang="hu-HU" dirty="0" err="1"/>
              <a:t>id</a:t>
            </a:r>
            <a:r>
              <a:rPr lang="hu-HU" dirty="0"/>
              <a:t>, </a:t>
            </a:r>
            <a:r>
              <a:rPr lang="hu-HU" dirty="0" err="1"/>
              <a:t>tempor</a:t>
            </a:r>
            <a:r>
              <a:rPr lang="hu-HU" dirty="0"/>
              <a:t> nulla. </a:t>
            </a:r>
            <a:r>
              <a:rPr lang="hu-HU" dirty="0" err="1"/>
              <a:t>Nam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sem </a:t>
            </a:r>
            <a:r>
              <a:rPr lang="hu-HU" dirty="0" err="1"/>
              <a:t>sed</a:t>
            </a:r>
            <a:r>
              <a:rPr lang="hu-HU" dirty="0"/>
              <a:t> mi </a:t>
            </a:r>
            <a:r>
              <a:rPr lang="hu-HU" dirty="0" err="1"/>
              <a:t>laoreet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in urna. </a:t>
            </a:r>
            <a:r>
              <a:rPr lang="hu-HU" dirty="0" err="1"/>
              <a:t>Duis</a:t>
            </a:r>
            <a:r>
              <a:rPr lang="hu-HU" dirty="0"/>
              <a:t> </a:t>
            </a:r>
            <a:r>
              <a:rPr lang="hu-HU" dirty="0" err="1"/>
              <a:t>quis</a:t>
            </a:r>
            <a:r>
              <a:rPr lang="hu-HU" dirty="0"/>
              <a:t> </a:t>
            </a:r>
            <a:r>
              <a:rPr lang="hu-HU" dirty="0" err="1"/>
              <a:t>volutpat</a:t>
            </a:r>
            <a:r>
              <a:rPr lang="hu-HU" dirty="0"/>
              <a:t> felis. Nullam </a:t>
            </a:r>
            <a:r>
              <a:rPr lang="hu-HU" dirty="0" err="1"/>
              <a:t>nec</a:t>
            </a:r>
            <a:r>
              <a:rPr lang="hu-HU" dirty="0"/>
              <a:t> </a:t>
            </a:r>
            <a:r>
              <a:rPr lang="hu-HU" dirty="0" err="1"/>
              <a:t>enim</a:t>
            </a:r>
            <a:r>
              <a:rPr lang="hu-HU" dirty="0"/>
              <a:t> </a:t>
            </a:r>
            <a:r>
              <a:rPr lang="hu-HU" dirty="0" err="1"/>
              <a:t>blandit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 turpis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,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ut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rutrum</a:t>
            </a:r>
            <a:r>
              <a:rPr lang="hu-HU" dirty="0"/>
              <a:t> est </a:t>
            </a:r>
            <a:r>
              <a:rPr lang="hu-HU" dirty="0" err="1"/>
              <a:t>eu</a:t>
            </a:r>
            <a:r>
              <a:rPr lang="hu-HU" dirty="0"/>
              <a:t> nulla </a:t>
            </a:r>
            <a:r>
              <a:rPr lang="hu-HU" dirty="0" err="1"/>
              <a:t>mollis</a:t>
            </a:r>
            <a:r>
              <a:rPr lang="hu-HU" dirty="0"/>
              <a:t>,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dignissim</a:t>
            </a:r>
            <a:r>
              <a:rPr lang="hu-HU" dirty="0"/>
              <a:t> </a:t>
            </a:r>
            <a:r>
              <a:rPr lang="hu-HU" dirty="0" err="1"/>
              <a:t>libero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  <a:p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</p:txBody>
      </p:sp>
      <p:sp>
        <p:nvSpPr>
          <p:cNvPr id="8" name="Szöveg helye 2">
            <a:extLst>
              <a:ext uri="{FF2B5EF4-FFF2-40B4-BE49-F238E27FC236}">
                <a16:creationId xmlns:a16="http://schemas.microsoft.com/office/drawing/2014/main" id="{F5A7E330-5659-4EC4-8AA0-EF233601AF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94364067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89A3CA60-6296-4E4E-9EB5-D20C532DBD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144000" y="0"/>
            <a:ext cx="0" cy="0"/>
          </a:xfrm>
        </p:spPr>
        <p:txBody>
          <a:bodyPr anchor="b"/>
          <a:lstStyle>
            <a:lvl1pPr algn="l">
              <a:defRPr>
                <a:solidFill>
                  <a:schemeClr val="accent6"/>
                </a:solidFill>
                <a:latin typeface="Arial "/>
              </a:defRPr>
            </a:lvl1pPr>
          </a:lstStyle>
          <a:p>
            <a:endParaRPr lang="hu-HU" dirty="0"/>
          </a:p>
        </p:txBody>
      </p:sp>
      <p:sp>
        <p:nvSpPr>
          <p:cNvPr id="7" name="Kép helye 4">
            <a:extLst>
              <a:ext uri="{FF2B5EF4-FFF2-40B4-BE49-F238E27FC236}">
                <a16:creationId xmlns:a16="http://schemas.microsoft.com/office/drawing/2014/main" id="{B2FC2B97-A51A-46E6-92C5-8E1FC125A86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2907" y="1670267"/>
            <a:ext cx="2661047" cy="3325153"/>
          </a:xfrm>
        </p:spPr>
        <p:txBody>
          <a:bodyPr numCol="1" anchor="ctr"/>
          <a:lstStyle>
            <a:lvl1pPr marL="0" indent="0" algn="ctr">
              <a:buNone/>
              <a:defRPr>
                <a:solidFill>
                  <a:schemeClr val="accent2">
                    <a:alpha val="99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8" name="Kép helye 4">
            <a:extLst>
              <a:ext uri="{FF2B5EF4-FFF2-40B4-BE49-F238E27FC236}">
                <a16:creationId xmlns:a16="http://schemas.microsoft.com/office/drawing/2014/main" id="{7DEB4396-2AC4-4353-BB35-ABE452B2BE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38500" y="1670267"/>
            <a:ext cx="2667000" cy="3325153"/>
          </a:xfrm>
        </p:spPr>
        <p:txBody>
          <a:bodyPr numCol="1" anchor="ctr"/>
          <a:lstStyle>
            <a:lvl1pPr marL="0" indent="0" algn="ctr">
              <a:buNone/>
              <a:defRPr>
                <a:solidFill>
                  <a:schemeClr val="accent2">
                    <a:alpha val="99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9" name="Kép helye 4">
            <a:extLst>
              <a:ext uri="{FF2B5EF4-FFF2-40B4-BE49-F238E27FC236}">
                <a16:creationId xmlns:a16="http://schemas.microsoft.com/office/drawing/2014/main" id="{983619EB-E1AC-4D29-B6A7-140941A78BE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0047" y="1670267"/>
            <a:ext cx="2667000" cy="3325153"/>
          </a:xfrm>
        </p:spPr>
        <p:txBody>
          <a:bodyPr numCol="1" anchor="ctr"/>
          <a:lstStyle>
            <a:lvl1pPr marL="0" indent="0" algn="ctr">
              <a:buNone/>
              <a:defRPr>
                <a:solidFill>
                  <a:schemeClr val="accent2">
                    <a:alpha val="99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13" name="Szöveg helye 2">
            <a:extLst>
              <a:ext uri="{FF2B5EF4-FFF2-40B4-BE49-F238E27FC236}">
                <a16:creationId xmlns:a16="http://schemas.microsoft.com/office/drawing/2014/main" id="{EA8F4E2E-C41C-4257-AA8B-38A4E619B8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  <p:sp>
        <p:nvSpPr>
          <p:cNvPr id="15" name="Szöveg helye 6">
            <a:extLst>
              <a:ext uri="{FF2B5EF4-FFF2-40B4-BE49-F238E27FC236}">
                <a16:creationId xmlns:a16="http://schemas.microsoft.com/office/drawing/2014/main" id="{3F834513-7F0E-48FB-B2D6-A4297ACC080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75802" y="5199214"/>
            <a:ext cx="2119559" cy="750739"/>
          </a:xfrm>
        </p:spPr>
        <p:txBody>
          <a:bodyPr tIns="0" bIns="108000">
            <a:normAutofit/>
          </a:bodyPr>
          <a:lstStyle>
            <a:lvl1pPr marL="0" indent="0">
              <a:buNone/>
              <a:defRPr sz="1600" cap="none">
                <a:solidFill>
                  <a:schemeClr val="accent3">
                    <a:alpha val="99000"/>
                  </a:schemeClr>
                </a:solidFill>
                <a:latin typeface="+mn-lt"/>
                <a:cs typeface="Montserrat Bold" panose="00000800000000000000" pitchFamily="2" charset="-18"/>
              </a:defRPr>
            </a:lvl1pPr>
          </a:lstStyle>
          <a:p>
            <a:pPr lvl="0"/>
            <a:r>
              <a:rPr lang="hu-HU" dirty="0"/>
              <a:t>Képaláírás</a:t>
            </a:r>
          </a:p>
        </p:txBody>
      </p:sp>
      <p:sp>
        <p:nvSpPr>
          <p:cNvPr id="16" name="Szöveg helye 6">
            <a:extLst>
              <a:ext uri="{FF2B5EF4-FFF2-40B4-BE49-F238E27FC236}">
                <a16:creationId xmlns:a16="http://schemas.microsoft.com/office/drawing/2014/main" id="{B575F95F-7411-4128-A0A3-AFEF9BA45AC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79849" y="5199214"/>
            <a:ext cx="2175873" cy="750739"/>
          </a:xfrm>
        </p:spPr>
        <p:txBody>
          <a:bodyPr tIns="0" bIns="108000">
            <a:normAutofit/>
          </a:bodyPr>
          <a:lstStyle>
            <a:lvl1pPr marL="0" indent="0">
              <a:buNone/>
              <a:defRPr sz="1600" cap="none">
                <a:solidFill>
                  <a:schemeClr val="accent3">
                    <a:alpha val="99000"/>
                  </a:schemeClr>
                </a:solidFill>
                <a:latin typeface="+mn-lt"/>
                <a:cs typeface="Montserrat Bold" panose="00000800000000000000" pitchFamily="2" charset="-18"/>
              </a:defRPr>
            </a:lvl1pPr>
          </a:lstStyle>
          <a:p>
            <a:pPr lvl="0"/>
            <a:r>
              <a:rPr lang="hu-HU" dirty="0"/>
              <a:t>Képaláírás</a:t>
            </a:r>
          </a:p>
        </p:txBody>
      </p:sp>
      <p:sp>
        <p:nvSpPr>
          <p:cNvPr id="18" name="Szöveg helye 6">
            <a:extLst>
              <a:ext uri="{FF2B5EF4-FFF2-40B4-BE49-F238E27FC236}">
                <a16:creationId xmlns:a16="http://schemas.microsoft.com/office/drawing/2014/main" id="{6E0C3D45-934D-406F-BE7D-6D8CC44FE41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92906" y="5199214"/>
            <a:ext cx="2119559" cy="750739"/>
          </a:xfrm>
        </p:spPr>
        <p:txBody>
          <a:bodyPr tIns="0" bIns="108000">
            <a:normAutofit/>
          </a:bodyPr>
          <a:lstStyle>
            <a:lvl1pPr marL="0" indent="0">
              <a:buNone/>
              <a:defRPr sz="1600" cap="none">
                <a:solidFill>
                  <a:schemeClr val="accent3">
                    <a:alpha val="99000"/>
                  </a:schemeClr>
                </a:solidFill>
                <a:latin typeface="+mn-lt"/>
                <a:cs typeface="Montserrat Bold" panose="00000800000000000000" pitchFamily="2" charset="-18"/>
              </a:defRPr>
            </a:lvl1pPr>
          </a:lstStyle>
          <a:p>
            <a:pPr lvl="0"/>
            <a:r>
              <a:rPr lang="hu-HU" dirty="0"/>
              <a:t>Képaláírás</a:t>
            </a:r>
          </a:p>
        </p:txBody>
      </p:sp>
    </p:spTree>
    <p:extLst>
      <p:ext uri="{BB962C8B-B14F-4D97-AF65-F5344CB8AC3E}">
        <p14:creationId xmlns:p14="http://schemas.microsoft.com/office/powerpoint/2010/main" val="257451697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1B58122-A415-461B-BEEB-96CEC405A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40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</a:p>
        </p:txBody>
      </p:sp>
      <p:sp>
        <p:nvSpPr>
          <p:cNvPr id="4" name="Szöveg helye 5">
            <a:extLst>
              <a:ext uri="{FF2B5EF4-FFF2-40B4-BE49-F238E27FC236}">
                <a16:creationId xmlns:a16="http://schemas.microsoft.com/office/drawing/2014/main" id="{DFDC1BDF-61FA-468C-BA8D-5D9849E09E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6954" y="3228710"/>
            <a:ext cx="5533117" cy="72502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50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– dátum szerkesztése</a:t>
            </a:r>
            <a:br>
              <a:rPr lang="hu-HU" dirty="0"/>
            </a:br>
            <a:r>
              <a:rPr lang="hu-HU" dirty="0"/>
              <a:t>2 sor maximum</a:t>
            </a:r>
          </a:p>
        </p:txBody>
      </p:sp>
    </p:spTree>
    <p:extLst>
      <p:ext uri="{BB962C8B-B14F-4D97-AF65-F5344CB8AC3E}">
        <p14:creationId xmlns:p14="http://schemas.microsoft.com/office/powerpoint/2010/main" val="108643152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0"/>
            <a:ext cx="8363600" cy="2152450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28181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60872556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654812"/>
            <a:ext cx="8363600" cy="1486103"/>
          </a:xfrm>
        </p:spPr>
        <p:txBody>
          <a:bodyPr>
            <a:normAutofit/>
          </a:bodyPr>
          <a:lstStyle>
            <a:lvl1pPr algn="l">
              <a:defRPr sz="3600" b="0" i="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2908" y="2935021"/>
            <a:ext cx="8364140" cy="520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none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 – (elérhetősége)</a:t>
            </a:r>
          </a:p>
        </p:txBody>
      </p:sp>
    </p:spTree>
    <p:extLst>
      <p:ext uri="{BB962C8B-B14F-4D97-AF65-F5344CB8AC3E}">
        <p14:creationId xmlns:p14="http://schemas.microsoft.com/office/powerpoint/2010/main" val="121124094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jegyzé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5B29094A-485A-4863-B8BC-3165A04D13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9" y="806059"/>
            <a:ext cx="7126866" cy="461453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/>
              <a:t>Tartalomjegyzék</a:t>
            </a:r>
          </a:p>
        </p:txBody>
      </p:sp>
      <p:sp>
        <p:nvSpPr>
          <p:cNvPr id="5" name="Szöveg helye 6">
            <a:extLst>
              <a:ext uri="{FF2B5EF4-FFF2-40B4-BE49-F238E27FC236}">
                <a16:creationId xmlns:a16="http://schemas.microsoft.com/office/drawing/2014/main" id="{9490BB0F-9756-40D7-936D-06D3FEA9F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3448" y="1449390"/>
            <a:ext cx="8363599" cy="4500563"/>
          </a:xfrm>
          <a:prstGeom prst="rect">
            <a:avLst/>
          </a:prstGeom>
        </p:spPr>
        <p:txBody>
          <a:bodyPr numCol="2" spcCol="360000"/>
          <a:lstStyle>
            <a:lvl1pPr marL="360354" marR="0" indent="-360354" algn="l" defTabSz="89691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+mj-lt"/>
              <a:buAutoNum type="romanUcPeriod"/>
              <a:tabLst>
                <a:tab pos="538149" algn="l"/>
              </a:tabLst>
              <a:defRPr sz="1800" b="0" cap="all" baseline="0">
                <a:solidFill>
                  <a:schemeClr val="accent2"/>
                </a:solidFill>
                <a:latin typeface="Arial" panose="020B0604020202020204" pitchFamily="34" charset="0"/>
                <a:cs typeface="Montserrat Bold" panose="00000800000000000000" pitchFamily="2" charset="-18"/>
              </a:defRPr>
            </a:lvl1pPr>
            <a:lvl2pPr marL="719121" indent="-265107" defTabSz="896916">
              <a:buClr>
                <a:schemeClr val="accent1"/>
              </a:buClr>
              <a:buFont typeface="+mj-lt"/>
              <a:buAutoNum type="arabicPeriod"/>
              <a:tabLst>
                <a:tab pos="538149" algn="l"/>
              </a:tabLst>
              <a:defRPr baseline="0">
                <a:solidFill>
                  <a:schemeClr val="accent1"/>
                </a:solidFill>
                <a:latin typeface="Arial" panose="020B0604020202020204" pitchFamily="34" charset="0"/>
              </a:defRPr>
            </a:lvl2pPr>
            <a:lvl3pPr marL="1076298" indent="-285744">
              <a:defRPr/>
            </a:lvl3pPr>
            <a:lvl4pPr marL="1522375" indent="-285744">
              <a:defRPr/>
            </a:lvl4pPr>
            <a:lvl5pPr marL="1973213" indent="-285744">
              <a:tabLst>
                <a:tab pos="1973213" algn="l"/>
              </a:tabLst>
              <a:defRPr/>
            </a:lvl5pPr>
          </a:lstStyle>
          <a:p>
            <a:pPr lvl="0"/>
            <a:r>
              <a:rPr lang="hu-HU" dirty="0"/>
              <a:t>Első téma (elválasztó) címe</a:t>
            </a:r>
          </a:p>
          <a:p>
            <a:pPr lvl="1"/>
            <a:r>
              <a:rPr lang="hu-HU" dirty="0"/>
              <a:t>Első cím</a:t>
            </a:r>
          </a:p>
          <a:p>
            <a:pPr lvl="1"/>
            <a:r>
              <a:rPr lang="hu-HU" dirty="0"/>
              <a:t>Második cím</a:t>
            </a:r>
          </a:p>
          <a:p>
            <a:pPr lvl="1"/>
            <a:r>
              <a:rPr lang="hu-HU" dirty="0"/>
              <a:t>Harmadik cím</a:t>
            </a:r>
          </a:p>
          <a:p>
            <a:pPr lvl="1"/>
            <a:endParaRPr lang="hu-HU" dirty="0"/>
          </a:p>
          <a:p>
            <a:pPr lvl="0"/>
            <a:r>
              <a:rPr lang="hu-HU" dirty="0"/>
              <a:t>Második téma (elválasztó) címe…</a:t>
            </a:r>
          </a:p>
        </p:txBody>
      </p:sp>
    </p:spTree>
    <p:extLst>
      <p:ext uri="{BB962C8B-B14F-4D97-AF65-F5344CB8AC3E}">
        <p14:creationId xmlns:p14="http://schemas.microsoft.com/office/powerpoint/2010/main" val="246609294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res 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 helye 2">
            <a:extLst>
              <a:ext uri="{FF2B5EF4-FFF2-40B4-BE49-F238E27FC236}">
                <a16:creationId xmlns:a16="http://schemas.microsoft.com/office/drawing/2014/main" id="{18FC2065-D191-419D-AC5A-C2D6A303240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79020402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E00E8412-85E8-4E17-BE4A-6EB65DB80A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87555" y="6557447"/>
            <a:ext cx="769493" cy="184666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endParaRPr lang="hu-HU" dirty="0"/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097C21AB-E3EA-49E7-A872-36BBDE1FEC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2907" y="1705062"/>
            <a:ext cx="8358188" cy="4244891"/>
          </a:xfr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chemeClr val="accent1">
                    <a:alpha val="99000"/>
                  </a:schemeClr>
                </a:solidFill>
                <a:latin typeface="+mj-lt"/>
              </a:defRPr>
            </a:lvl1pPr>
            <a:lvl2pPr>
              <a:buClr>
                <a:schemeClr val="bg2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2pPr>
            <a:lvl3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3pPr>
            <a:lvl4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4pPr>
            <a:lvl5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D67A9AAF-00DB-4C55-8A20-D51607CD69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91207264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ámozott 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2">
            <a:extLst>
              <a:ext uri="{FF2B5EF4-FFF2-40B4-BE49-F238E27FC236}">
                <a16:creationId xmlns:a16="http://schemas.microsoft.com/office/drawing/2014/main" id="{71E18022-289C-485E-8088-DC6638D9D9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2906" y="1705061"/>
            <a:ext cx="8364141" cy="4233779"/>
          </a:xfrm>
        </p:spPr>
        <p:txBody>
          <a:bodyPr/>
          <a:lstStyle>
            <a:lvl1pPr marL="342891" indent="-342891">
              <a:buClr>
                <a:schemeClr val="accent1"/>
              </a:buClr>
              <a:buFont typeface="+mj-lt"/>
              <a:buAutoNum type="arabicParenR"/>
              <a:defRPr>
                <a:solidFill>
                  <a:schemeClr val="accent1">
                    <a:alpha val="99000"/>
                  </a:schemeClr>
                </a:solidFill>
                <a:latin typeface="+mj-lt"/>
              </a:defRPr>
            </a:lvl1pPr>
            <a:lvl2pPr marL="796905" indent="-342891">
              <a:buClr>
                <a:schemeClr val="bg2"/>
              </a:buClr>
              <a:buFont typeface="+mj-lt"/>
              <a:buAutoNum type="alphaLcPeriod"/>
              <a:defRPr>
                <a:solidFill>
                  <a:schemeClr val="accent4">
                    <a:alpha val="99000"/>
                  </a:schemeClr>
                </a:solidFill>
              </a:defRPr>
            </a:lvl2pPr>
            <a:lvl3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3pPr>
            <a:lvl4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4pPr>
            <a:lvl5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040543C7-8866-42D6-8D87-6E151D7367E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672754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oszlopos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A0F630D-8B55-4F06-A1FE-803B94C2CEF7}"/>
              </a:ext>
            </a:extLst>
          </p:cNvPr>
          <p:cNvSpPr txBox="1">
            <a:spLocks noGrp="1"/>
          </p:cNvSpPr>
          <p:nvPr>
            <p:ph type="body" sz="half" idx="15" hasCustomPrompt="1"/>
          </p:nvPr>
        </p:nvSpPr>
        <p:spPr>
          <a:xfrm>
            <a:off x="386952" y="2048829"/>
            <a:ext cx="4131000" cy="33935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72000" tIns="72000" rIns="72000" bIns="72000" numCol="1" spcCol="38100">
            <a:normAutofit/>
          </a:bodyPr>
          <a:lstStyle>
            <a:lvl1pPr marL="285744" indent="-285744" defTabSz="914377">
              <a:buClr>
                <a:schemeClr val="accent1"/>
              </a:buClr>
              <a:buFont typeface="Wingdings" panose="05000000000000000000" pitchFamily="2" charset="2"/>
              <a:buChar char="§"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18439" indent="-261251" defTabSz="914377">
              <a:buClr>
                <a:schemeClr val="accent1"/>
              </a:buClr>
              <a:buFont typeface="Montserrat" panose="00000500000000000000" pitchFamily="2" charset="-18"/>
              <a:buChar char="–"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2pPr>
            <a:lvl3pPr marL="1175628" indent="-261251" defTabSz="914377">
              <a:buClr>
                <a:schemeClr val="accent1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3pPr>
            <a:lvl4pPr marL="1632817" indent="-261251" defTabSz="914377">
              <a:buClr>
                <a:schemeClr val="accent1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4pPr>
            <a:lvl5pPr marL="2090005" indent="-261251" defTabSz="914377">
              <a:buClr>
                <a:schemeClr val="accent1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/>
              <a:t>Első szint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dirty="0"/>
          </a:p>
        </p:txBody>
      </p:sp>
      <p:sp>
        <p:nvSpPr>
          <p:cNvPr id="9" name="Szöveg helye 4">
            <a:extLst>
              <a:ext uri="{FF2B5EF4-FFF2-40B4-BE49-F238E27FC236}">
                <a16:creationId xmlns:a16="http://schemas.microsoft.com/office/drawing/2014/main" id="{C5623D5B-F5E9-446A-92DF-02247ECE4FA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6952" y="1639857"/>
            <a:ext cx="4131000" cy="408971"/>
          </a:xfrm>
          <a:prstGeom prst="rect">
            <a:avLst/>
          </a:prstGeom>
          <a:solidFill>
            <a:schemeClr val="accent1"/>
          </a:solidFill>
        </p:spPr>
        <p:txBody>
          <a:bodyPr lIns="0" tIns="0" rIns="0" bIns="0" numCol="1" spcCol="38100" anchor="ctr"/>
          <a:lstStyle>
            <a:lvl1pPr marL="0" marR="0" indent="0" algn="ctr" defTabSz="914377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="1" cap="all" baseline="0">
                <a:solidFill>
                  <a:srgbClr val="FFFFFF"/>
                </a:solidFill>
                <a:latin typeface="+mj-lt"/>
                <a:sym typeface="Montserrat ExtraBold"/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="1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pPr>
            <a:r>
              <a:rPr lang="hu-HU" dirty="0">
                <a:latin typeface="+mj-lt"/>
              </a:rPr>
              <a:t>1.cím</a:t>
            </a:r>
            <a:endParaRPr lang="hu-HU" dirty="0"/>
          </a:p>
        </p:txBody>
      </p:sp>
      <p:sp>
        <p:nvSpPr>
          <p:cNvPr id="10" name="Szöveg helye 4">
            <a:extLst>
              <a:ext uri="{FF2B5EF4-FFF2-40B4-BE49-F238E27FC236}">
                <a16:creationId xmlns:a16="http://schemas.microsoft.com/office/drawing/2014/main" id="{E0AADC47-92B3-4ABE-8133-FE6BF47EA6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6047" y="1639857"/>
            <a:ext cx="4131000" cy="408971"/>
          </a:xfrm>
          <a:prstGeom prst="rect">
            <a:avLst/>
          </a:prstGeom>
          <a:solidFill>
            <a:schemeClr val="accent2"/>
          </a:solidFill>
        </p:spPr>
        <p:txBody>
          <a:bodyPr lIns="0" tIns="0" rIns="0" bIns="0" numCol="1" spcCol="38100" anchor="ctr"/>
          <a:lstStyle>
            <a:lvl1pPr marL="0" indent="0" algn="ctr" defTabSz="914400">
              <a:lnSpc>
                <a:spcPct val="150000"/>
              </a:lnSpc>
              <a:buClrTx/>
              <a:buSzTx/>
              <a:buNone/>
              <a:tabLst/>
              <a:defRPr b="1" cap="all" baseline="0">
                <a:solidFill>
                  <a:srgbClr val="FFFFFF"/>
                </a:solidFill>
                <a:latin typeface="Montserrat ExtraBold"/>
                <a:sym typeface="Montserrat ExtraBold"/>
              </a:defRPr>
            </a:lvl1pPr>
          </a:lstStyle>
          <a:p>
            <a:pPr marL="0" indent="0" algn="ctr" defTabSz="914400">
              <a:lnSpc>
                <a:spcPct val="150000"/>
              </a:lnSpc>
              <a:buClrTx/>
              <a:buSzTx/>
              <a:buNone/>
              <a:tabLst/>
              <a:defRPr b="1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pPr>
            <a:r>
              <a:rPr lang="hu-HU" dirty="0">
                <a:latin typeface="+mj-lt"/>
              </a:rPr>
              <a:t>2.cím</a:t>
            </a:r>
            <a:endParaRPr dirty="0"/>
          </a:p>
        </p:txBody>
      </p:sp>
      <p:sp>
        <p:nvSpPr>
          <p:cNvPr id="12" name="Body Level One…">
            <a:extLst>
              <a:ext uri="{FF2B5EF4-FFF2-40B4-BE49-F238E27FC236}">
                <a16:creationId xmlns:a16="http://schemas.microsoft.com/office/drawing/2014/main" id="{53480917-D305-4095-BDFB-4D0082E55361}"/>
              </a:ext>
            </a:extLst>
          </p:cNvPr>
          <p:cNvSpPr txBox="1">
            <a:spLocks noGrp="1"/>
          </p:cNvSpPr>
          <p:nvPr>
            <p:ph type="body" sz="half" idx="18" hasCustomPrompt="1"/>
          </p:nvPr>
        </p:nvSpPr>
        <p:spPr>
          <a:xfrm>
            <a:off x="4628912" y="2048829"/>
            <a:ext cx="4131000" cy="3393507"/>
          </a:xfrm>
          <a:prstGeom prst="rect">
            <a:avLst/>
          </a:prstGeom>
          <a:solidFill>
            <a:srgbClr val="F2F2F2"/>
          </a:solidFill>
        </p:spPr>
        <p:txBody>
          <a:bodyPr lIns="72000" tIns="72000" rIns="72000" bIns="72000" numCol="1" spcCol="38100">
            <a:normAutofit/>
          </a:bodyPr>
          <a:lstStyle>
            <a:lvl1pPr marL="285744" indent="-285744" defTabSz="914377">
              <a:buClr>
                <a:schemeClr val="accent2"/>
              </a:buClr>
              <a:buFont typeface="Wingdings" panose="05000000000000000000" pitchFamily="2" charset="2"/>
              <a:buChar char="§"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18439" indent="-261251" defTabSz="914377">
              <a:buClr>
                <a:schemeClr val="accent2"/>
              </a:buClr>
              <a:buFont typeface="Montserrat" panose="00000500000000000000" pitchFamily="2" charset="-18"/>
              <a:buChar char="–"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2pPr>
            <a:lvl3pPr marL="1175628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3pPr>
            <a:lvl4pPr marL="1632817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4pPr>
            <a:lvl5pPr marL="2090005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/>
              <a:t>Első szint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dirty="0"/>
          </a:p>
        </p:txBody>
      </p:sp>
      <p:sp>
        <p:nvSpPr>
          <p:cNvPr id="11" name="Szöveg helye 2">
            <a:extLst>
              <a:ext uri="{FF2B5EF4-FFF2-40B4-BE49-F238E27FC236}">
                <a16:creationId xmlns:a16="http://schemas.microsoft.com/office/drawing/2014/main" id="{65FEEFDD-E2E9-4D3F-B429-B0ED0CDEE4C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93772685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0"/>
            <a:ext cx="8363600" cy="2152450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28181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13723062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oszlopos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A0F630D-8B55-4F06-A1FE-803B94C2CEF7}"/>
              </a:ext>
            </a:extLst>
          </p:cNvPr>
          <p:cNvSpPr txBox="1">
            <a:spLocks noGrp="1"/>
          </p:cNvSpPr>
          <p:nvPr>
            <p:ph type="body" sz="half" idx="15" hasCustomPrompt="1"/>
          </p:nvPr>
        </p:nvSpPr>
        <p:spPr>
          <a:xfrm>
            <a:off x="386952" y="2038159"/>
            <a:ext cx="2646000" cy="3393158"/>
          </a:xfrm>
          <a:prstGeom prst="rect">
            <a:avLst/>
          </a:prstGeom>
          <a:solidFill>
            <a:srgbClr val="F2F2F2"/>
          </a:solidFill>
        </p:spPr>
        <p:txBody>
          <a:bodyPr lIns="72000" tIns="72000" rIns="72000" bIns="72000" numCol="1" spcCol="38100">
            <a:normAutofit/>
          </a:bodyPr>
          <a:lstStyle>
            <a:lvl1pPr marL="285744" indent="-285744" defTabSz="914377">
              <a:buClr>
                <a:schemeClr val="accent1"/>
              </a:buClr>
              <a:buFont typeface="Wingdings" panose="05000000000000000000" pitchFamily="2" charset="2"/>
              <a:buChar char="§"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18439" indent="-261251" defTabSz="914377">
              <a:buClr>
                <a:schemeClr val="accent1"/>
              </a:buClr>
              <a:buFont typeface="Montserrat" panose="00000500000000000000" pitchFamily="2" charset="-18"/>
              <a:buChar char="–"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2pPr>
            <a:lvl3pPr marL="1175628" indent="-261251" defTabSz="914377">
              <a:buClr>
                <a:schemeClr val="accent1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3pPr>
            <a:lvl4pPr marL="1632817" indent="-261251" defTabSz="914377">
              <a:buClr>
                <a:schemeClr val="accent4"/>
              </a:buClr>
              <a:tabLst/>
              <a:defRPr sz="1400" cap="none">
                <a:latin typeface="+mn-lt"/>
                <a:ea typeface="Montserrat"/>
                <a:cs typeface="Montserrat"/>
                <a:sym typeface="Montserrat"/>
              </a:defRPr>
            </a:lvl4pPr>
            <a:lvl5pPr marL="2090005" indent="-261251" defTabSz="914377">
              <a:buClr>
                <a:schemeClr val="accent4"/>
              </a:buClr>
              <a:tabLst/>
              <a:defRPr sz="1400" cap="none">
                <a:latin typeface="+mn-l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/>
              <a:t>Első szint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</p:txBody>
      </p:sp>
      <p:sp>
        <p:nvSpPr>
          <p:cNvPr id="9" name="Szöveg helye 4">
            <a:extLst>
              <a:ext uri="{FF2B5EF4-FFF2-40B4-BE49-F238E27FC236}">
                <a16:creationId xmlns:a16="http://schemas.microsoft.com/office/drawing/2014/main" id="{C5623D5B-F5E9-446A-92DF-02247ECE4FA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6952" y="1628775"/>
            <a:ext cx="2646000" cy="409384"/>
          </a:xfrm>
          <a:prstGeom prst="rect">
            <a:avLst/>
          </a:prstGeom>
          <a:solidFill>
            <a:schemeClr val="accent1"/>
          </a:solidFill>
        </p:spPr>
        <p:txBody>
          <a:bodyPr lIns="0" tIns="0" rIns="0" bIns="0" numCol="1" spcCol="38100" anchor="ctr"/>
          <a:lstStyle>
            <a:lvl1pPr marL="0" indent="0" algn="ctr" defTabSz="914400">
              <a:lnSpc>
                <a:spcPct val="150000"/>
              </a:lnSpc>
              <a:buClrTx/>
              <a:buSzTx/>
              <a:buNone/>
              <a:tabLst/>
              <a:defRPr b="1" cap="all" baseline="0">
                <a:solidFill>
                  <a:srgbClr val="FFFFFF"/>
                </a:solidFill>
                <a:latin typeface="Montserrat ExtraBold"/>
                <a:sym typeface="Montserrat ExtraBold"/>
              </a:defRPr>
            </a:lvl1pPr>
          </a:lstStyle>
          <a:p>
            <a:pPr marL="0" indent="0" algn="ctr" defTabSz="914400">
              <a:lnSpc>
                <a:spcPct val="150000"/>
              </a:lnSpc>
              <a:buClrTx/>
              <a:buSzTx/>
              <a:buNone/>
              <a:tabLst/>
              <a:defRPr b="1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pPr>
            <a:r>
              <a:rPr lang="hu-HU" dirty="0">
                <a:latin typeface="+mj-lt"/>
              </a:rPr>
              <a:t>1. cím</a:t>
            </a:r>
            <a:endParaRPr lang="hu-HU" dirty="0"/>
          </a:p>
        </p:txBody>
      </p:sp>
      <p:sp>
        <p:nvSpPr>
          <p:cNvPr id="10" name="Szöveg helye 4">
            <a:extLst>
              <a:ext uri="{FF2B5EF4-FFF2-40B4-BE49-F238E27FC236}">
                <a16:creationId xmlns:a16="http://schemas.microsoft.com/office/drawing/2014/main" id="{E0AADC47-92B3-4ABE-8133-FE6BF47EA6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11047" y="1628775"/>
            <a:ext cx="2646000" cy="409384"/>
          </a:xfrm>
          <a:prstGeom prst="rect">
            <a:avLst/>
          </a:prstGeom>
          <a:solidFill>
            <a:schemeClr val="accent2"/>
          </a:solidFill>
        </p:spPr>
        <p:txBody>
          <a:bodyPr lIns="0" tIns="0" rIns="0" bIns="0" numCol="1" spcCol="38100" anchor="ctr"/>
          <a:lstStyle>
            <a:lvl1pPr marL="0" indent="0" algn="ctr" defTabSz="914400">
              <a:lnSpc>
                <a:spcPct val="150000"/>
              </a:lnSpc>
              <a:buClrTx/>
              <a:buSzTx/>
              <a:buNone/>
              <a:tabLst/>
              <a:defRPr b="1" cap="all" baseline="0">
                <a:solidFill>
                  <a:srgbClr val="FFFFFF"/>
                </a:solidFill>
                <a:latin typeface="Montserrat ExtraBold"/>
                <a:sym typeface="Montserrat ExtraBold"/>
              </a:defRPr>
            </a:lvl1pPr>
          </a:lstStyle>
          <a:p>
            <a:pPr marL="0" indent="0" algn="ctr" defTabSz="914400">
              <a:lnSpc>
                <a:spcPct val="150000"/>
              </a:lnSpc>
              <a:buClrTx/>
              <a:buSzTx/>
              <a:buNone/>
              <a:tabLst/>
              <a:defRPr b="1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pPr>
            <a:r>
              <a:rPr lang="hu-HU" dirty="0">
                <a:latin typeface="+mj-lt"/>
              </a:rPr>
              <a:t>3. cím</a:t>
            </a:r>
            <a:endParaRPr lang="hu-HU" dirty="0"/>
          </a:p>
        </p:txBody>
      </p:sp>
      <p:sp>
        <p:nvSpPr>
          <p:cNvPr id="12" name="Body Level One…">
            <a:extLst>
              <a:ext uri="{FF2B5EF4-FFF2-40B4-BE49-F238E27FC236}">
                <a16:creationId xmlns:a16="http://schemas.microsoft.com/office/drawing/2014/main" id="{53480917-D305-4095-BDFB-4D0082E55361}"/>
              </a:ext>
            </a:extLst>
          </p:cNvPr>
          <p:cNvSpPr txBox="1">
            <a:spLocks noGrp="1"/>
          </p:cNvSpPr>
          <p:nvPr>
            <p:ph type="body" sz="half" idx="18" hasCustomPrompt="1"/>
          </p:nvPr>
        </p:nvSpPr>
        <p:spPr>
          <a:xfrm>
            <a:off x="6111047" y="2038159"/>
            <a:ext cx="2646000" cy="3393158"/>
          </a:xfrm>
          <a:prstGeom prst="rect">
            <a:avLst/>
          </a:prstGeom>
          <a:solidFill>
            <a:srgbClr val="F2F2F2"/>
          </a:solidFill>
        </p:spPr>
        <p:txBody>
          <a:bodyPr lIns="72000" tIns="72000" rIns="72000" bIns="72000" numCol="1" spcCol="38100">
            <a:normAutofit/>
          </a:bodyPr>
          <a:lstStyle>
            <a:lvl1pPr marL="285744" indent="-285744" defTabSz="914377">
              <a:buClr>
                <a:schemeClr val="accent2"/>
              </a:buClr>
              <a:buFont typeface="Wingdings" panose="05000000000000000000" pitchFamily="2" charset="2"/>
              <a:buChar char="§"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 panose="00000500000000000000" pitchFamily="50" charset="-18"/>
                <a:cs typeface="Montserrat" panose="00000500000000000000" pitchFamily="50" charset="-18"/>
                <a:sym typeface="Montserrat"/>
              </a:defRPr>
            </a:lvl1pPr>
            <a:lvl2pPr marL="718439" indent="-261251" defTabSz="914377">
              <a:buClr>
                <a:schemeClr val="accent2"/>
              </a:buClr>
              <a:buFont typeface="Montserrat" panose="00000500000000000000" pitchFamily="2" charset="-18"/>
              <a:buChar char="–"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2pPr>
            <a:lvl3pPr marL="1175628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3pPr>
            <a:lvl4pPr marL="1632817" indent="-261251" defTabSz="914377">
              <a:buClr>
                <a:schemeClr val="accent4"/>
              </a:buClr>
              <a:tabLst/>
              <a:defRPr sz="1400" cap="none">
                <a:latin typeface="+mn-lt"/>
                <a:ea typeface="Montserrat"/>
                <a:cs typeface="Montserrat"/>
                <a:sym typeface="Montserrat"/>
              </a:defRPr>
            </a:lvl4pPr>
            <a:lvl5pPr marL="2090005" indent="-261251" defTabSz="914377">
              <a:buClr>
                <a:schemeClr val="accent4"/>
              </a:buClr>
              <a:tabLst/>
              <a:defRPr sz="1400" cap="none">
                <a:latin typeface="+mn-l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/>
              <a:t>Első szint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</p:txBody>
      </p:sp>
      <p:sp>
        <p:nvSpPr>
          <p:cNvPr id="11" name="Body Level One…">
            <a:extLst>
              <a:ext uri="{FF2B5EF4-FFF2-40B4-BE49-F238E27FC236}">
                <a16:creationId xmlns:a16="http://schemas.microsoft.com/office/drawing/2014/main" id="{D07DF4B3-8CC5-4C8C-B803-D5DB4FC4000B}"/>
              </a:ext>
            </a:extLst>
          </p:cNvPr>
          <p:cNvSpPr txBox="1">
            <a:spLocks noGrp="1"/>
          </p:cNvSpPr>
          <p:nvPr>
            <p:ph type="body" sz="half" idx="19" hasCustomPrompt="1"/>
          </p:nvPr>
        </p:nvSpPr>
        <p:spPr>
          <a:xfrm>
            <a:off x="3249000" y="2038159"/>
            <a:ext cx="2646000" cy="3393158"/>
          </a:xfrm>
          <a:prstGeom prst="rect">
            <a:avLst/>
          </a:prstGeom>
          <a:solidFill>
            <a:srgbClr val="F2F2F2"/>
          </a:solidFill>
        </p:spPr>
        <p:txBody>
          <a:bodyPr lIns="72000" tIns="72000" rIns="72000" bIns="72000" numCol="1" spcCol="38100">
            <a:normAutofit/>
          </a:bodyPr>
          <a:lstStyle>
            <a:lvl1pPr marL="285744" indent="-285744" defTabSz="914377">
              <a:buClr>
                <a:schemeClr val="accent4"/>
              </a:buClr>
              <a:buFont typeface="Wingdings" panose="05000000000000000000" pitchFamily="2" charset="2"/>
              <a:buChar char="§"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18439" indent="-261251" defTabSz="914377">
              <a:buClr>
                <a:schemeClr val="accent4"/>
              </a:buClr>
              <a:buFont typeface="Montserrat" panose="00000500000000000000" pitchFamily="2" charset="-18"/>
              <a:buChar char="–"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2pPr>
            <a:lvl3pPr marL="1175628" indent="-261251" defTabSz="914377">
              <a:buClr>
                <a:schemeClr val="accent4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3pPr>
            <a:lvl4pPr marL="1632817" indent="-261251" defTabSz="914377">
              <a:buClr>
                <a:schemeClr val="accent4"/>
              </a:buClr>
              <a:tabLst/>
              <a:defRPr sz="1400" cap="none">
                <a:latin typeface="+mn-lt"/>
                <a:ea typeface="Montserrat"/>
                <a:cs typeface="Montserrat"/>
                <a:sym typeface="Montserrat"/>
              </a:defRPr>
            </a:lvl4pPr>
            <a:lvl5pPr marL="2090005" indent="-261251" defTabSz="914377">
              <a:buClr>
                <a:schemeClr val="accent4"/>
              </a:buClr>
              <a:tabLst/>
              <a:defRPr sz="1400" cap="none">
                <a:latin typeface="+mn-l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/>
              <a:t>Első szint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</p:txBody>
      </p:sp>
      <p:sp>
        <p:nvSpPr>
          <p:cNvPr id="13" name="Szöveg helye 4">
            <a:extLst>
              <a:ext uri="{FF2B5EF4-FFF2-40B4-BE49-F238E27FC236}">
                <a16:creationId xmlns:a16="http://schemas.microsoft.com/office/drawing/2014/main" id="{5FF38F49-03CE-4A4E-ACAB-F17D0BCB79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49000" y="1628775"/>
            <a:ext cx="2646000" cy="409384"/>
          </a:xfrm>
          <a:prstGeom prst="rect">
            <a:avLst/>
          </a:prstGeom>
          <a:solidFill>
            <a:schemeClr val="accent4"/>
          </a:solidFill>
        </p:spPr>
        <p:txBody>
          <a:bodyPr lIns="0" tIns="0" rIns="0" bIns="0" numCol="1" spcCol="38100" anchor="ctr"/>
          <a:lstStyle>
            <a:lvl1pPr marL="0" indent="0" algn="ctr" defTabSz="914400">
              <a:lnSpc>
                <a:spcPct val="150000"/>
              </a:lnSpc>
              <a:buClrTx/>
              <a:buSzTx/>
              <a:buNone/>
              <a:tabLst/>
              <a:defRPr b="1" cap="all" baseline="0">
                <a:solidFill>
                  <a:srgbClr val="FFFFFF"/>
                </a:solidFill>
                <a:latin typeface="Montserrat ExtraBold"/>
                <a:sym typeface="Montserrat ExtraBold"/>
              </a:defRPr>
            </a:lvl1pPr>
          </a:lstStyle>
          <a:p>
            <a:pPr marL="0" indent="0" algn="ctr" defTabSz="914400">
              <a:lnSpc>
                <a:spcPct val="150000"/>
              </a:lnSpc>
              <a:buClrTx/>
              <a:buSzTx/>
              <a:buNone/>
              <a:tabLst/>
              <a:defRPr b="1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pPr>
            <a:r>
              <a:rPr lang="hu-HU" dirty="0">
                <a:latin typeface="+mj-lt"/>
              </a:rPr>
              <a:t>2. cím</a:t>
            </a:r>
            <a:endParaRPr lang="hu-HU" dirty="0"/>
          </a:p>
        </p:txBody>
      </p:sp>
      <p:sp>
        <p:nvSpPr>
          <p:cNvPr id="14" name="Szöveg helye 2">
            <a:extLst>
              <a:ext uri="{FF2B5EF4-FFF2-40B4-BE49-F238E27FC236}">
                <a16:creationId xmlns:a16="http://schemas.microsoft.com/office/drawing/2014/main" id="{94BE12DF-265E-4C03-9517-1D12B44A093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75409382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 + oszlopos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 helye 4">
            <a:extLst>
              <a:ext uri="{FF2B5EF4-FFF2-40B4-BE49-F238E27FC236}">
                <a16:creationId xmlns:a16="http://schemas.microsoft.com/office/drawing/2014/main" id="{5D2A49C1-5B4E-4507-9FAA-16107C59163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11047" y="1449390"/>
            <a:ext cx="2646000" cy="508001"/>
          </a:xfrm>
          <a:prstGeom prst="rect">
            <a:avLst/>
          </a:prstGeom>
          <a:solidFill>
            <a:schemeClr val="accent2"/>
          </a:solidFill>
        </p:spPr>
        <p:txBody>
          <a:bodyPr lIns="0" tIns="0" rIns="0" bIns="0" numCol="1" spcCol="38100" anchor="ctr"/>
          <a:lstStyle>
            <a:lvl1pPr marL="0" indent="0" algn="ctr" defTabSz="914400">
              <a:lnSpc>
                <a:spcPct val="150000"/>
              </a:lnSpc>
              <a:buClrTx/>
              <a:buSzTx/>
              <a:buNone/>
              <a:tabLst/>
              <a:defRPr b="1" cap="all" baseline="0">
                <a:solidFill>
                  <a:srgbClr val="FFFFFF"/>
                </a:solidFill>
                <a:latin typeface="Montserrat ExtraBold"/>
                <a:sym typeface="Montserrat ExtraBold"/>
              </a:defRPr>
            </a:lvl1pPr>
          </a:lstStyle>
          <a:p>
            <a:pPr marL="0" indent="0" algn="ctr" defTabSz="914400">
              <a:lnSpc>
                <a:spcPct val="150000"/>
              </a:lnSpc>
              <a:buClrTx/>
              <a:buSzTx/>
              <a:buNone/>
              <a:tabLst/>
              <a:defRPr b="1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pPr>
            <a:r>
              <a:rPr lang="hu-HU" dirty="0">
                <a:latin typeface="+mj-lt"/>
              </a:rPr>
              <a:t>3. cím</a:t>
            </a:r>
            <a:endParaRPr dirty="0"/>
          </a:p>
        </p:txBody>
      </p:sp>
      <p:sp>
        <p:nvSpPr>
          <p:cNvPr id="10" name="Body Level One…">
            <a:extLst>
              <a:ext uri="{FF2B5EF4-FFF2-40B4-BE49-F238E27FC236}">
                <a16:creationId xmlns:a16="http://schemas.microsoft.com/office/drawing/2014/main" id="{0609F337-E02C-40ED-BC64-C3459312E24B}"/>
              </a:ext>
            </a:extLst>
          </p:cNvPr>
          <p:cNvSpPr txBox="1">
            <a:spLocks noGrp="1"/>
          </p:cNvSpPr>
          <p:nvPr>
            <p:ph type="body" sz="half" idx="18" hasCustomPrompt="1"/>
          </p:nvPr>
        </p:nvSpPr>
        <p:spPr>
          <a:xfrm>
            <a:off x="6111047" y="1957389"/>
            <a:ext cx="2646000" cy="3451227"/>
          </a:xfrm>
          <a:prstGeom prst="rect">
            <a:avLst/>
          </a:prstGeom>
          <a:solidFill>
            <a:srgbClr val="F2F2F2"/>
          </a:solidFill>
        </p:spPr>
        <p:txBody>
          <a:bodyPr lIns="72000" tIns="72000" rIns="72000" bIns="72000" numCol="1" spcCol="38100">
            <a:normAutofit/>
          </a:bodyPr>
          <a:lstStyle>
            <a:lvl1pPr marL="285744" indent="-285744" defTabSz="914377">
              <a:buClr>
                <a:schemeClr val="accent2"/>
              </a:buClr>
              <a:buFont typeface="Wingdings" panose="05000000000000000000" pitchFamily="2" charset="2"/>
              <a:buChar char="§"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18439" indent="-261251" defTabSz="914377">
              <a:buClr>
                <a:schemeClr val="accent2"/>
              </a:buClr>
              <a:buFont typeface="Montserrat" panose="00000500000000000000" pitchFamily="2" charset="-18"/>
              <a:buChar char="–"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2pPr>
            <a:lvl3pPr marL="1175628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3pPr>
            <a:lvl4pPr marL="1632817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4pPr>
            <a:lvl5pPr marL="2090005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/>
              <a:t>Első szint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dirty="0"/>
          </a:p>
        </p:txBody>
      </p:sp>
      <p:sp>
        <p:nvSpPr>
          <p:cNvPr id="11" name="Szöveg helye 2">
            <a:extLst>
              <a:ext uri="{FF2B5EF4-FFF2-40B4-BE49-F238E27FC236}">
                <a16:creationId xmlns:a16="http://schemas.microsoft.com/office/drawing/2014/main" id="{1F4A01E8-A108-426C-9B77-87B59CBEFCA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33851139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Ábra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ody Level One…">
            <a:extLst>
              <a:ext uri="{FF2B5EF4-FFF2-40B4-BE49-F238E27FC236}">
                <a16:creationId xmlns:a16="http://schemas.microsoft.com/office/drawing/2014/main" id="{3137B31F-7039-4A74-AA7A-AB649A7FB0B0}"/>
              </a:ext>
            </a:extLst>
          </p:cNvPr>
          <p:cNvSpPr txBox="1">
            <a:spLocks noGrp="1"/>
          </p:cNvSpPr>
          <p:nvPr>
            <p:ph type="body" sz="half" idx="15" hasCustomPrompt="1"/>
          </p:nvPr>
        </p:nvSpPr>
        <p:spPr>
          <a:xfrm>
            <a:off x="4759658" y="1449387"/>
            <a:ext cx="3997391" cy="4500564"/>
          </a:xfrm>
          <a:prstGeom prst="rect">
            <a:avLst/>
          </a:prstGeom>
        </p:spPr>
        <p:txBody>
          <a:bodyPr lIns="0" tIns="108000" rIns="0" bIns="108000" numCol="1" spcCol="38100" anchor="ctr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</p:txBody>
      </p:sp>
      <p:sp>
        <p:nvSpPr>
          <p:cNvPr id="12" name="Tartalom helye 2">
            <a:extLst>
              <a:ext uri="{FF2B5EF4-FFF2-40B4-BE49-F238E27FC236}">
                <a16:creationId xmlns:a16="http://schemas.microsoft.com/office/drawing/2014/main" id="{07683704-0360-4585-A922-12C7AA3D3B8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86954" y="1449388"/>
            <a:ext cx="4185047" cy="4500562"/>
          </a:xfrm>
        </p:spPr>
        <p:txBody>
          <a:bodyPr numCol="1"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hu-HU" dirty="0"/>
              <a:t>Kép / Ábra beszúrása</a:t>
            </a:r>
          </a:p>
        </p:txBody>
      </p:sp>
      <p:sp>
        <p:nvSpPr>
          <p:cNvPr id="7" name="Szöveg helye 2">
            <a:extLst>
              <a:ext uri="{FF2B5EF4-FFF2-40B4-BE49-F238E27FC236}">
                <a16:creationId xmlns:a16="http://schemas.microsoft.com/office/drawing/2014/main" id="{9CA5E2A3-1539-4D90-8797-A5709E82AD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8265B815-656A-4AEF-A291-3480A3B605BD}"/>
              </a:ext>
            </a:extLst>
          </p:cNvPr>
          <p:cNvSpPr txBox="1"/>
          <p:nvPr userDrawn="1"/>
        </p:nvSpPr>
        <p:spPr>
          <a:xfrm>
            <a:off x="2208351" y="3204577"/>
            <a:ext cx="4625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fld id="{86CB4B4D-7CA3-9044-876B-883B54F8677D}" type="slidenum">
              <a:rPr lang="hu-HU" sz="1800" smtClean="0"/>
              <a:pPr/>
              <a:t>‹#›</a:t>
            </a:fld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04153657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hasábo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ody Level One…">
            <a:extLst>
              <a:ext uri="{FF2B5EF4-FFF2-40B4-BE49-F238E27FC236}">
                <a16:creationId xmlns:a16="http://schemas.microsoft.com/office/drawing/2014/main" id="{70112E74-3EB1-44CD-A970-2333DEADB7B0}"/>
              </a:ext>
            </a:extLst>
          </p:cNvPr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393448" y="1862985"/>
            <a:ext cx="8363600" cy="4086969"/>
          </a:xfrm>
          <a:prstGeom prst="rect">
            <a:avLst/>
          </a:prstGeom>
        </p:spPr>
        <p:txBody>
          <a:bodyPr lIns="0" tIns="108000" rIns="0" bIns="108000" numCol="2" spcCol="540000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  <a:p>
            <a:r>
              <a:rPr lang="hu-HU" dirty="0"/>
              <a:t>Nulla </a:t>
            </a:r>
            <a:r>
              <a:rPr lang="hu-HU" dirty="0" err="1"/>
              <a:t>condimentum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vestibulum</a:t>
            </a:r>
            <a:r>
              <a:rPr lang="hu-HU" dirty="0"/>
              <a:t>. </a:t>
            </a:r>
            <a:r>
              <a:rPr lang="hu-HU" dirty="0" err="1"/>
              <a:t>Morbi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, </a:t>
            </a:r>
            <a:r>
              <a:rPr lang="hu-HU" dirty="0" err="1"/>
              <a:t>scelerisque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pellentesque</a:t>
            </a:r>
            <a:r>
              <a:rPr lang="hu-HU" dirty="0"/>
              <a:t>, </a:t>
            </a:r>
            <a:r>
              <a:rPr lang="hu-HU" dirty="0" err="1"/>
              <a:t>ultricies</a:t>
            </a:r>
            <a:r>
              <a:rPr lang="hu-HU" dirty="0"/>
              <a:t> a </a:t>
            </a:r>
            <a:r>
              <a:rPr lang="hu-HU" dirty="0" err="1"/>
              <a:t>nunc</a:t>
            </a:r>
            <a:r>
              <a:rPr lang="hu-HU" dirty="0"/>
              <a:t>. In </a:t>
            </a:r>
            <a:r>
              <a:rPr lang="hu-HU" dirty="0" err="1"/>
              <a:t>tempor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urna. </a:t>
            </a:r>
            <a:r>
              <a:rPr lang="hu-HU" dirty="0" err="1"/>
              <a:t>Proin</a:t>
            </a:r>
            <a:r>
              <a:rPr lang="hu-HU" dirty="0"/>
              <a:t> vitae elit </a:t>
            </a:r>
            <a:r>
              <a:rPr lang="hu-HU" dirty="0" err="1"/>
              <a:t>interdum</a:t>
            </a:r>
            <a:r>
              <a:rPr lang="hu-HU" dirty="0"/>
              <a:t>, </a:t>
            </a:r>
            <a:r>
              <a:rPr lang="hu-HU" dirty="0" err="1"/>
              <a:t>vehicula</a:t>
            </a:r>
            <a:r>
              <a:rPr lang="hu-HU" dirty="0"/>
              <a:t> sem </a:t>
            </a:r>
            <a:r>
              <a:rPr lang="hu-HU" dirty="0" err="1"/>
              <a:t>id</a:t>
            </a:r>
            <a:r>
              <a:rPr lang="hu-HU" dirty="0"/>
              <a:t>, </a:t>
            </a:r>
            <a:r>
              <a:rPr lang="hu-HU" dirty="0" err="1"/>
              <a:t>tempor</a:t>
            </a:r>
            <a:r>
              <a:rPr lang="hu-HU" dirty="0"/>
              <a:t> nulla. </a:t>
            </a:r>
            <a:r>
              <a:rPr lang="hu-HU" dirty="0" err="1"/>
              <a:t>Nam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sem </a:t>
            </a:r>
            <a:r>
              <a:rPr lang="hu-HU" dirty="0" err="1"/>
              <a:t>sed</a:t>
            </a:r>
            <a:r>
              <a:rPr lang="hu-HU" dirty="0"/>
              <a:t> mi </a:t>
            </a:r>
            <a:r>
              <a:rPr lang="hu-HU" dirty="0" err="1"/>
              <a:t>laoreet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in urna. </a:t>
            </a:r>
            <a:r>
              <a:rPr lang="hu-HU" dirty="0" err="1"/>
              <a:t>Duis</a:t>
            </a:r>
            <a:r>
              <a:rPr lang="hu-HU" dirty="0"/>
              <a:t> </a:t>
            </a:r>
            <a:r>
              <a:rPr lang="hu-HU" dirty="0" err="1"/>
              <a:t>quis</a:t>
            </a:r>
            <a:r>
              <a:rPr lang="hu-HU" dirty="0"/>
              <a:t> </a:t>
            </a:r>
            <a:r>
              <a:rPr lang="hu-HU" dirty="0" err="1"/>
              <a:t>volutpat</a:t>
            </a:r>
            <a:r>
              <a:rPr lang="hu-HU" dirty="0"/>
              <a:t> felis. Nullam </a:t>
            </a:r>
            <a:r>
              <a:rPr lang="hu-HU" dirty="0" err="1"/>
              <a:t>nec</a:t>
            </a:r>
            <a:r>
              <a:rPr lang="hu-HU" dirty="0"/>
              <a:t> </a:t>
            </a:r>
            <a:r>
              <a:rPr lang="hu-HU" dirty="0" err="1"/>
              <a:t>enim</a:t>
            </a:r>
            <a:r>
              <a:rPr lang="hu-HU" dirty="0"/>
              <a:t> </a:t>
            </a:r>
            <a:r>
              <a:rPr lang="hu-HU" dirty="0" err="1"/>
              <a:t>blandit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 turpis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,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ut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rutrum</a:t>
            </a:r>
            <a:r>
              <a:rPr lang="hu-HU" dirty="0"/>
              <a:t> est </a:t>
            </a:r>
            <a:r>
              <a:rPr lang="hu-HU" dirty="0" err="1"/>
              <a:t>eu</a:t>
            </a:r>
            <a:r>
              <a:rPr lang="hu-HU" dirty="0"/>
              <a:t> nulla </a:t>
            </a:r>
            <a:r>
              <a:rPr lang="hu-HU" dirty="0" err="1"/>
              <a:t>mollis</a:t>
            </a:r>
            <a:r>
              <a:rPr lang="hu-HU" dirty="0"/>
              <a:t>,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dignissim</a:t>
            </a:r>
            <a:r>
              <a:rPr lang="hu-HU" dirty="0"/>
              <a:t> </a:t>
            </a:r>
            <a:r>
              <a:rPr lang="hu-HU" dirty="0" err="1"/>
              <a:t>libero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  <a:p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</p:txBody>
      </p:sp>
      <p:sp>
        <p:nvSpPr>
          <p:cNvPr id="7" name="Szöveg helye 2">
            <a:extLst>
              <a:ext uri="{FF2B5EF4-FFF2-40B4-BE49-F238E27FC236}">
                <a16:creationId xmlns:a16="http://schemas.microsoft.com/office/drawing/2014/main" id="{4B69A0C1-0627-423A-95B6-1794E23E8D2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57105180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hasábo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ody Level One…">
            <a:extLst>
              <a:ext uri="{FF2B5EF4-FFF2-40B4-BE49-F238E27FC236}">
                <a16:creationId xmlns:a16="http://schemas.microsoft.com/office/drawing/2014/main" id="{5E20EA7C-BF3B-49C6-A7EC-B5912CCBBB60}"/>
              </a:ext>
            </a:extLst>
          </p:cNvPr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393448" y="1862985"/>
            <a:ext cx="8363600" cy="4086969"/>
          </a:xfrm>
          <a:prstGeom prst="rect">
            <a:avLst/>
          </a:prstGeom>
        </p:spPr>
        <p:txBody>
          <a:bodyPr lIns="0" tIns="108000" rIns="0" bIns="108000" numCol="2" spcCol="540000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  <a:p>
            <a:r>
              <a:rPr lang="hu-HU" dirty="0"/>
              <a:t>Nulla </a:t>
            </a:r>
            <a:r>
              <a:rPr lang="hu-HU" dirty="0" err="1"/>
              <a:t>condimentum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vestibulum</a:t>
            </a:r>
            <a:r>
              <a:rPr lang="hu-HU" dirty="0"/>
              <a:t>. </a:t>
            </a:r>
            <a:r>
              <a:rPr lang="hu-HU" dirty="0" err="1"/>
              <a:t>Morbi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, </a:t>
            </a:r>
            <a:r>
              <a:rPr lang="hu-HU" dirty="0" err="1"/>
              <a:t>scelerisque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pellentesque</a:t>
            </a:r>
            <a:r>
              <a:rPr lang="hu-HU" dirty="0"/>
              <a:t>, </a:t>
            </a:r>
            <a:r>
              <a:rPr lang="hu-HU" dirty="0" err="1"/>
              <a:t>ultricies</a:t>
            </a:r>
            <a:r>
              <a:rPr lang="hu-HU" dirty="0"/>
              <a:t> a </a:t>
            </a:r>
            <a:r>
              <a:rPr lang="hu-HU" dirty="0" err="1"/>
              <a:t>nunc</a:t>
            </a:r>
            <a:r>
              <a:rPr lang="hu-HU" dirty="0"/>
              <a:t>. In </a:t>
            </a:r>
            <a:r>
              <a:rPr lang="hu-HU" dirty="0" err="1"/>
              <a:t>tempor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urna. </a:t>
            </a:r>
            <a:r>
              <a:rPr lang="hu-HU" dirty="0" err="1"/>
              <a:t>Proin</a:t>
            </a:r>
            <a:r>
              <a:rPr lang="hu-HU" dirty="0"/>
              <a:t> vitae elit </a:t>
            </a:r>
            <a:r>
              <a:rPr lang="hu-HU" dirty="0" err="1"/>
              <a:t>interdum</a:t>
            </a:r>
            <a:r>
              <a:rPr lang="hu-HU" dirty="0"/>
              <a:t>, </a:t>
            </a:r>
            <a:r>
              <a:rPr lang="hu-HU" dirty="0" err="1"/>
              <a:t>vehicula</a:t>
            </a:r>
            <a:r>
              <a:rPr lang="hu-HU" dirty="0"/>
              <a:t> sem </a:t>
            </a:r>
            <a:r>
              <a:rPr lang="hu-HU" dirty="0" err="1"/>
              <a:t>id</a:t>
            </a:r>
            <a:r>
              <a:rPr lang="hu-HU" dirty="0"/>
              <a:t>, </a:t>
            </a:r>
            <a:r>
              <a:rPr lang="hu-HU" dirty="0" err="1"/>
              <a:t>tempor</a:t>
            </a:r>
            <a:r>
              <a:rPr lang="hu-HU" dirty="0"/>
              <a:t> nulla. </a:t>
            </a:r>
            <a:r>
              <a:rPr lang="hu-HU" dirty="0" err="1"/>
              <a:t>Nam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sem </a:t>
            </a:r>
            <a:r>
              <a:rPr lang="hu-HU" dirty="0" err="1"/>
              <a:t>sed</a:t>
            </a:r>
            <a:r>
              <a:rPr lang="hu-HU" dirty="0"/>
              <a:t> mi </a:t>
            </a:r>
            <a:r>
              <a:rPr lang="hu-HU" dirty="0" err="1"/>
              <a:t>laoreet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in urna. </a:t>
            </a:r>
            <a:r>
              <a:rPr lang="hu-HU" dirty="0" err="1"/>
              <a:t>Duis</a:t>
            </a:r>
            <a:r>
              <a:rPr lang="hu-HU" dirty="0"/>
              <a:t> </a:t>
            </a:r>
            <a:r>
              <a:rPr lang="hu-HU" dirty="0" err="1"/>
              <a:t>quis</a:t>
            </a:r>
            <a:r>
              <a:rPr lang="hu-HU" dirty="0"/>
              <a:t> </a:t>
            </a:r>
            <a:r>
              <a:rPr lang="hu-HU" dirty="0" err="1"/>
              <a:t>volutpat</a:t>
            </a:r>
            <a:r>
              <a:rPr lang="hu-HU" dirty="0"/>
              <a:t> felis. Nullam </a:t>
            </a:r>
            <a:r>
              <a:rPr lang="hu-HU" dirty="0" err="1"/>
              <a:t>nec</a:t>
            </a:r>
            <a:r>
              <a:rPr lang="hu-HU" dirty="0"/>
              <a:t> </a:t>
            </a:r>
            <a:r>
              <a:rPr lang="hu-HU" dirty="0" err="1"/>
              <a:t>enim</a:t>
            </a:r>
            <a:r>
              <a:rPr lang="hu-HU" dirty="0"/>
              <a:t> </a:t>
            </a:r>
            <a:r>
              <a:rPr lang="hu-HU" dirty="0" err="1"/>
              <a:t>blandit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 turpis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,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ut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rutrum</a:t>
            </a:r>
            <a:r>
              <a:rPr lang="hu-HU" dirty="0"/>
              <a:t> est </a:t>
            </a:r>
            <a:r>
              <a:rPr lang="hu-HU" dirty="0" err="1"/>
              <a:t>eu</a:t>
            </a:r>
            <a:r>
              <a:rPr lang="hu-HU" dirty="0"/>
              <a:t> nulla </a:t>
            </a:r>
            <a:r>
              <a:rPr lang="hu-HU" dirty="0" err="1"/>
              <a:t>mollis</a:t>
            </a:r>
            <a:r>
              <a:rPr lang="hu-HU" dirty="0"/>
              <a:t>,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dignissim</a:t>
            </a:r>
            <a:r>
              <a:rPr lang="hu-HU" dirty="0"/>
              <a:t> </a:t>
            </a:r>
            <a:r>
              <a:rPr lang="hu-HU" dirty="0" err="1"/>
              <a:t>libero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  <a:p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</p:txBody>
      </p:sp>
      <p:sp>
        <p:nvSpPr>
          <p:cNvPr id="8" name="Szöveg helye 2">
            <a:extLst>
              <a:ext uri="{FF2B5EF4-FFF2-40B4-BE49-F238E27FC236}">
                <a16:creationId xmlns:a16="http://schemas.microsoft.com/office/drawing/2014/main" id="{F5A7E330-5659-4EC4-8AA0-EF233601AF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413560598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89A3CA60-6296-4E4E-9EB5-D20C532DBD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144000" y="0"/>
            <a:ext cx="0" cy="0"/>
          </a:xfrm>
        </p:spPr>
        <p:txBody>
          <a:bodyPr anchor="b"/>
          <a:lstStyle>
            <a:lvl1pPr algn="l">
              <a:defRPr sz="800">
                <a:solidFill>
                  <a:srgbClr val="F0F0F0"/>
                </a:solidFill>
                <a:latin typeface="Arial "/>
              </a:defRPr>
            </a:lvl1pPr>
          </a:lstStyle>
          <a:p>
            <a:endParaRPr lang="hu-HU" dirty="0"/>
          </a:p>
        </p:txBody>
      </p:sp>
      <p:sp>
        <p:nvSpPr>
          <p:cNvPr id="7" name="Kép helye 4">
            <a:extLst>
              <a:ext uri="{FF2B5EF4-FFF2-40B4-BE49-F238E27FC236}">
                <a16:creationId xmlns:a16="http://schemas.microsoft.com/office/drawing/2014/main" id="{B2FC2B97-A51A-46E6-92C5-8E1FC125A86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2907" y="1670267"/>
            <a:ext cx="2661047" cy="3325153"/>
          </a:xfrm>
        </p:spPr>
        <p:txBody>
          <a:bodyPr numCol="1" anchor="ctr"/>
          <a:lstStyle>
            <a:lvl1pPr marL="0" indent="0" algn="ctr">
              <a:buNone/>
              <a:defRPr>
                <a:solidFill>
                  <a:schemeClr val="accent2">
                    <a:alpha val="99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8" name="Kép helye 4">
            <a:extLst>
              <a:ext uri="{FF2B5EF4-FFF2-40B4-BE49-F238E27FC236}">
                <a16:creationId xmlns:a16="http://schemas.microsoft.com/office/drawing/2014/main" id="{7DEB4396-2AC4-4353-BB35-ABE452B2BE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38500" y="1670267"/>
            <a:ext cx="2667000" cy="3325153"/>
          </a:xfrm>
        </p:spPr>
        <p:txBody>
          <a:bodyPr numCol="1" anchor="ctr"/>
          <a:lstStyle>
            <a:lvl1pPr marL="0" indent="0" algn="ctr">
              <a:buNone/>
              <a:defRPr>
                <a:solidFill>
                  <a:schemeClr val="accent2">
                    <a:alpha val="99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9" name="Kép helye 4">
            <a:extLst>
              <a:ext uri="{FF2B5EF4-FFF2-40B4-BE49-F238E27FC236}">
                <a16:creationId xmlns:a16="http://schemas.microsoft.com/office/drawing/2014/main" id="{983619EB-E1AC-4D29-B6A7-140941A78BE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0047" y="1670267"/>
            <a:ext cx="2667000" cy="3325153"/>
          </a:xfrm>
        </p:spPr>
        <p:txBody>
          <a:bodyPr numCol="1" anchor="ctr"/>
          <a:lstStyle>
            <a:lvl1pPr marL="0" indent="0" algn="ctr">
              <a:buNone/>
              <a:defRPr>
                <a:solidFill>
                  <a:schemeClr val="accent2">
                    <a:alpha val="99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13" name="Szöveg helye 2">
            <a:extLst>
              <a:ext uri="{FF2B5EF4-FFF2-40B4-BE49-F238E27FC236}">
                <a16:creationId xmlns:a16="http://schemas.microsoft.com/office/drawing/2014/main" id="{EA8F4E2E-C41C-4257-AA8B-38A4E619B8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  <p:sp>
        <p:nvSpPr>
          <p:cNvPr id="15" name="Szöveg helye 6">
            <a:extLst>
              <a:ext uri="{FF2B5EF4-FFF2-40B4-BE49-F238E27FC236}">
                <a16:creationId xmlns:a16="http://schemas.microsoft.com/office/drawing/2014/main" id="{3F834513-7F0E-48FB-B2D6-A4297ACC080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75802" y="5199214"/>
            <a:ext cx="2119559" cy="750739"/>
          </a:xfrm>
        </p:spPr>
        <p:txBody>
          <a:bodyPr tIns="0" bIns="108000">
            <a:normAutofit/>
          </a:bodyPr>
          <a:lstStyle>
            <a:lvl1pPr marL="0" indent="0">
              <a:buNone/>
              <a:defRPr sz="1600" cap="none">
                <a:solidFill>
                  <a:schemeClr val="accent3">
                    <a:alpha val="99000"/>
                  </a:schemeClr>
                </a:solidFill>
                <a:latin typeface="+mn-lt"/>
                <a:cs typeface="Montserrat Bold" panose="00000800000000000000" pitchFamily="2" charset="-18"/>
              </a:defRPr>
            </a:lvl1pPr>
          </a:lstStyle>
          <a:p>
            <a:pPr lvl="0"/>
            <a:r>
              <a:rPr lang="hu-HU" dirty="0"/>
              <a:t>Képaláírás</a:t>
            </a:r>
          </a:p>
        </p:txBody>
      </p:sp>
      <p:sp>
        <p:nvSpPr>
          <p:cNvPr id="16" name="Szöveg helye 6">
            <a:extLst>
              <a:ext uri="{FF2B5EF4-FFF2-40B4-BE49-F238E27FC236}">
                <a16:creationId xmlns:a16="http://schemas.microsoft.com/office/drawing/2014/main" id="{B575F95F-7411-4128-A0A3-AFEF9BA45AC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79849" y="5199214"/>
            <a:ext cx="2175873" cy="750739"/>
          </a:xfrm>
        </p:spPr>
        <p:txBody>
          <a:bodyPr tIns="0" bIns="108000">
            <a:normAutofit/>
          </a:bodyPr>
          <a:lstStyle>
            <a:lvl1pPr marL="0" indent="0">
              <a:buNone/>
              <a:defRPr sz="1600" cap="none">
                <a:solidFill>
                  <a:schemeClr val="accent3">
                    <a:alpha val="99000"/>
                  </a:schemeClr>
                </a:solidFill>
                <a:latin typeface="+mn-lt"/>
                <a:cs typeface="Montserrat Bold" panose="00000800000000000000" pitchFamily="2" charset="-18"/>
              </a:defRPr>
            </a:lvl1pPr>
          </a:lstStyle>
          <a:p>
            <a:pPr lvl="0"/>
            <a:r>
              <a:rPr lang="hu-HU" dirty="0"/>
              <a:t>Képaláírás</a:t>
            </a:r>
          </a:p>
        </p:txBody>
      </p:sp>
      <p:sp>
        <p:nvSpPr>
          <p:cNvPr id="18" name="Szöveg helye 6">
            <a:extLst>
              <a:ext uri="{FF2B5EF4-FFF2-40B4-BE49-F238E27FC236}">
                <a16:creationId xmlns:a16="http://schemas.microsoft.com/office/drawing/2014/main" id="{6E0C3D45-934D-406F-BE7D-6D8CC44FE41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92906" y="5199214"/>
            <a:ext cx="2119559" cy="750739"/>
          </a:xfrm>
        </p:spPr>
        <p:txBody>
          <a:bodyPr tIns="0" bIns="108000">
            <a:normAutofit/>
          </a:bodyPr>
          <a:lstStyle>
            <a:lvl1pPr marL="0" indent="0">
              <a:buNone/>
              <a:defRPr sz="1600" cap="none">
                <a:solidFill>
                  <a:schemeClr val="accent3">
                    <a:alpha val="99000"/>
                  </a:schemeClr>
                </a:solidFill>
                <a:latin typeface="+mn-lt"/>
                <a:cs typeface="Montserrat Bold" panose="00000800000000000000" pitchFamily="2" charset="-18"/>
              </a:defRPr>
            </a:lvl1pPr>
          </a:lstStyle>
          <a:p>
            <a:pPr lvl="0"/>
            <a:r>
              <a:rPr lang="hu-HU" dirty="0"/>
              <a:t>Képaláírás</a:t>
            </a:r>
          </a:p>
        </p:txBody>
      </p:sp>
    </p:spTree>
    <p:extLst>
      <p:ext uri="{BB962C8B-B14F-4D97-AF65-F5344CB8AC3E}">
        <p14:creationId xmlns:p14="http://schemas.microsoft.com/office/powerpoint/2010/main" val="4208461828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1B58122-A415-461B-BEEB-96CEC405A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40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</a:p>
        </p:txBody>
      </p:sp>
      <p:sp>
        <p:nvSpPr>
          <p:cNvPr id="4" name="Szöveg helye 5">
            <a:extLst>
              <a:ext uri="{FF2B5EF4-FFF2-40B4-BE49-F238E27FC236}">
                <a16:creationId xmlns:a16="http://schemas.microsoft.com/office/drawing/2014/main" id="{DFDC1BDF-61FA-468C-BA8D-5D9849E09E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6954" y="3228710"/>
            <a:ext cx="5533117" cy="72502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50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– dátum szerkesztése</a:t>
            </a:r>
            <a:br>
              <a:rPr lang="hu-HU" dirty="0"/>
            </a:br>
            <a:r>
              <a:rPr lang="hu-HU" dirty="0"/>
              <a:t>2 sor maximum</a:t>
            </a:r>
          </a:p>
        </p:txBody>
      </p:sp>
    </p:spTree>
    <p:extLst>
      <p:ext uri="{BB962C8B-B14F-4D97-AF65-F5344CB8AC3E}">
        <p14:creationId xmlns:p14="http://schemas.microsoft.com/office/powerpoint/2010/main" val="417879993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0"/>
            <a:ext cx="8363600" cy="2152450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28181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16027471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654812"/>
            <a:ext cx="8363600" cy="1486103"/>
          </a:xfrm>
        </p:spPr>
        <p:txBody>
          <a:bodyPr>
            <a:normAutofit/>
          </a:bodyPr>
          <a:lstStyle>
            <a:lvl1pPr algn="l">
              <a:defRPr sz="3600" b="0" i="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2908" y="2935021"/>
            <a:ext cx="8364140" cy="520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none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 – (elérhetősége)</a:t>
            </a:r>
          </a:p>
        </p:txBody>
      </p:sp>
    </p:spTree>
    <p:extLst>
      <p:ext uri="{BB962C8B-B14F-4D97-AF65-F5344CB8AC3E}">
        <p14:creationId xmlns:p14="http://schemas.microsoft.com/office/powerpoint/2010/main" val="198837531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jegyzé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5B29094A-485A-4863-B8BC-3165A04D13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9" y="806059"/>
            <a:ext cx="7126866" cy="461453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/>
              <a:t>Tartalomjegyzék</a:t>
            </a:r>
          </a:p>
        </p:txBody>
      </p:sp>
      <p:sp>
        <p:nvSpPr>
          <p:cNvPr id="5" name="Szöveg helye 6">
            <a:extLst>
              <a:ext uri="{FF2B5EF4-FFF2-40B4-BE49-F238E27FC236}">
                <a16:creationId xmlns:a16="http://schemas.microsoft.com/office/drawing/2014/main" id="{9490BB0F-9756-40D7-936D-06D3FEA9F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3448" y="1449390"/>
            <a:ext cx="8363599" cy="4500563"/>
          </a:xfrm>
          <a:prstGeom prst="rect">
            <a:avLst/>
          </a:prstGeom>
        </p:spPr>
        <p:txBody>
          <a:bodyPr numCol="2" spcCol="360000"/>
          <a:lstStyle>
            <a:lvl1pPr marL="360354" marR="0" indent="-360354" algn="l" defTabSz="89691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+mj-lt"/>
              <a:buAutoNum type="romanUcPeriod"/>
              <a:tabLst>
                <a:tab pos="538149" algn="l"/>
              </a:tabLst>
              <a:defRPr sz="1800" b="0" cap="all" baseline="0">
                <a:solidFill>
                  <a:schemeClr val="accent2"/>
                </a:solidFill>
                <a:latin typeface="Arial" panose="020B0604020202020204" pitchFamily="34" charset="0"/>
                <a:cs typeface="Montserrat Bold" panose="00000800000000000000" pitchFamily="2" charset="-18"/>
              </a:defRPr>
            </a:lvl1pPr>
            <a:lvl2pPr marL="719121" indent="-265107" defTabSz="896916">
              <a:buClr>
                <a:schemeClr val="accent1"/>
              </a:buClr>
              <a:buFont typeface="+mj-lt"/>
              <a:buAutoNum type="arabicPeriod"/>
              <a:tabLst>
                <a:tab pos="538149" algn="l"/>
              </a:tabLst>
              <a:defRPr baseline="0">
                <a:solidFill>
                  <a:schemeClr val="accent1"/>
                </a:solidFill>
                <a:latin typeface="Arial" panose="020B0604020202020204" pitchFamily="34" charset="0"/>
              </a:defRPr>
            </a:lvl2pPr>
            <a:lvl3pPr marL="1076298" indent="-285744">
              <a:defRPr/>
            </a:lvl3pPr>
            <a:lvl4pPr marL="1522375" indent="-285744">
              <a:defRPr/>
            </a:lvl4pPr>
            <a:lvl5pPr marL="1973213" indent="-285744">
              <a:tabLst>
                <a:tab pos="1973213" algn="l"/>
              </a:tabLst>
              <a:defRPr/>
            </a:lvl5pPr>
          </a:lstStyle>
          <a:p>
            <a:pPr lvl="0"/>
            <a:r>
              <a:rPr lang="hu-HU" dirty="0"/>
              <a:t>Első téma (elválasztó) címe</a:t>
            </a:r>
          </a:p>
          <a:p>
            <a:pPr lvl="1"/>
            <a:r>
              <a:rPr lang="hu-HU" dirty="0"/>
              <a:t>Első cím</a:t>
            </a:r>
          </a:p>
          <a:p>
            <a:pPr lvl="1"/>
            <a:r>
              <a:rPr lang="hu-HU" dirty="0"/>
              <a:t>Második cím</a:t>
            </a:r>
          </a:p>
          <a:p>
            <a:pPr lvl="1"/>
            <a:r>
              <a:rPr lang="hu-HU" dirty="0"/>
              <a:t>Harmadik cím</a:t>
            </a:r>
          </a:p>
          <a:p>
            <a:pPr lvl="1"/>
            <a:endParaRPr lang="hu-HU" dirty="0"/>
          </a:p>
          <a:p>
            <a:pPr lvl="0"/>
            <a:r>
              <a:rPr lang="hu-HU" dirty="0"/>
              <a:t>Második téma (elválasztó) címe…</a:t>
            </a:r>
          </a:p>
        </p:txBody>
      </p:sp>
    </p:spTree>
    <p:extLst>
      <p:ext uri="{BB962C8B-B14F-4D97-AF65-F5344CB8AC3E}">
        <p14:creationId xmlns:p14="http://schemas.microsoft.com/office/powerpoint/2010/main" val="54990649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654812"/>
            <a:ext cx="8363600" cy="1486103"/>
          </a:xfrm>
        </p:spPr>
        <p:txBody>
          <a:bodyPr>
            <a:normAutofit/>
          </a:bodyPr>
          <a:lstStyle>
            <a:lvl1pPr algn="l">
              <a:defRPr sz="3600" b="0" i="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2908" y="2935021"/>
            <a:ext cx="8364140" cy="520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none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 – (elérhetősége)</a:t>
            </a:r>
          </a:p>
        </p:txBody>
      </p:sp>
    </p:spTree>
    <p:extLst>
      <p:ext uri="{BB962C8B-B14F-4D97-AF65-F5344CB8AC3E}">
        <p14:creationId xmlns:p14="http://schemas.microsoft.com/office/powerpoint/2010/main" val="30367122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E00E8412-85E8-4E17-BE4A-6EB65DB80A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87555" y="6557447"/>
            <a:ext cx="769493" cy="184666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endParaRPr lang="hu-HU" dirty="0"/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097C21AB-E3EA-49E7-A872-36BBDE1FEC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2907" y="1705062"/>
            <a:ext cx="8358188" cy="4244891"/>
          </a:xfr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chemeClr val="accent1">
                    <a:alpha val="99000"/>
                  </a:schemeClr>
                </a:solidFill>
                <a:latin typeface="+mj-lt"/>
              </a:defRPr>
            </a:lvl1pPr>
            <a:lvl2pPr>
              <a:buClr>
                <a:schemeClr val="bg2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2pPr>
            <a:lvl3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3pPr>
            <a:lvl4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4pPr>
            <a:lvl5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D67A9AAF-00DB-4C55-8A20-D51607CD69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86535460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zámozott 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2">
            <a:extLst>
              <a:ext uri="{FF2B5EF4-FFF2-40B4-BE49-F238E27FC236}">
                <a16:creationId xmlns:a16="http://schemas.microsoft.com/office/drawing/2014/main" id="{71E18022-289C-485E-8088-DC6638D9D9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2906" y="1705061"/>
            <a:ext cx="8364141" cy="4233779"/>
          </a:xfrm>
        </p:spPr>
        <p:txBody>
          <a:bodyPr/>
          <a:lstStyle>
            <a:lvl1pPr marL="342891" indent="-342891">
              <a:buClr>
                <a:schemeClr val="accent1"/>
              </a:buClr>
              <a:buFont typeface="+mj-lt"/>
              <a:buAutoNum type="arabicParenR"/>
              <a:defRPr>
                <a:solidFill>
                  <a:schemeClr val="accent1">
                    <a:alpha val="99000"/>
                  </a:schemeClr>
                </a:solidFill>
                <a:latin typeface="+mj-lt"/>
              </a:defRPr>
            </a:lvl1pPr>
            <a:lvl2pPr marL="796905" indent="-342891">
              <a:buClr>
                <a:schemeClr val="bg2"/>
              </a:buClr>
              <a:buFont typeface="+mj-lt"/>
              <a:buAutoNum type="alphaLcPeriod"/>
              <a:defRPr>
                <a:solidFill>
                  <a:schemeClr val="accent4">
                    <a:alpha val="99000"/>
                  </a:schemeClr>
                </a:solidFill>
              </a:defRPr>
            </a:lvl2pPr>
            <a:lvl3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3pPr>
            <a:lvl4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4pPr>
            <a:lvl5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040543C7-8866-42D6-8D87-6E151D7367E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37102119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hasábo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ody Level One…">
            <a:extLst>
              <a:ext uri="{FF2B5EF4-FFF2-40B4-BE49-F238E27FC236}">
                <a16:creationId xmlns:a16="http://schemas.microsoft.com/office/drawing/2014/main" id="{70112E74-3EB1-44CD-A970-2333DEADB7B0}"/>
              </a:ext>
            </a:extLst>
          </p:cNvPr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393448" y="1862985"/>
            <a:ext cx="8363600" cy="4086969"/>
          </a:xfrm>
          <a:prstGeom prst="rect">
            <a:avLst/>
          </a:prstGeom>
        </p:spPr>
        <p:txBody>
          <a:bodyPr lIns="0" tIns="108000" rIns="0" bIns="108000" numCol="2" spcCol="540000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  <a:p>
            <a:r>
              <a:rPr lang="hu-HU" dirty="0"/>
              <a:t>Nulla </a:t>
            </a:r>
            <a:r>
              <a:rPr lang="hu-HU" dirty="0" err="1"/>
              <a:t>condimentum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vestibulum</a:t>
            </a:r>
            <a:r>
              <a:rPr lang="hu-HU" dirty="0"/>
              <a:t>. </a:t>
            </a:r>
            <a:r>
              <a:rPr lang="hu-HU" dirty="0" err="1"/>
              <a:t>Morbi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, </a:t>
            </a:r>
            <a:r>
              <a:rPr lang="hu-HU" dirty="0" err="1"/>
              <a:t>scelerisque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pellentesque</a:t>
            </a:r>
            <a:r>
              <a:rPr lang="hu-HU" dirty="0"/>
              <a:t>, </a:t>
            </a:r>
            <a:r>
              <a:rPr lang="hu-HU" dirty="0" err="1"/>
              <a:t>ultricies</a:t>
            </a:r>
            <a:r>
              <a:rPr lang="hu-HU" dirty="0"/>
              <a:t> a </a:t>
            </a:r>
            <a:r>
              <a:rPr lang="hu-HU" dirty="0" err="1"/>
              <a:t>nunc</a:t>
            </a:r>
            <a:r>
              <a:rPr lang="hu-HU" dirty="0"/>
              <a:t>. In </a:t>
            </a:r>
            <a:r>
              <a:rPr lang="hu-HU" dirty="0" err="1"/>
              <a:t>tempor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urna. </a:t>
            </a:r>
            <a:r>
              <a:rPr lang="hu-HU" dirty="0" err="1"/>
              <a:t>Proin</a:t>
            </a:r>
            <a:r>
              <a:rPr lang="hu-HU" dirty="0"/>
              <a:t> vitae elit </a:t>
            </a:r>
            <a:r>
              <a:rPr lang="hu-HU" dirty="0" err="1"/>
              <a:t>interdum</a:t>
            </a:r>
            <a:r>
              <a:rPr lang="hu-HU" dirty="0"/>
              <a:t>, </a:t>
            </a:r>
            <a:r>
              <a:rPr lang="hu-HU" dirty="0" err="1"/>
              <a:t>vehicula</a:t>
            </a:r>
            <a:r>
              <a:rPr lang="hu-HU" dirty="0"/>
              <a:t> sem </a:t>
            </a:r>
            <a:r>
              <a:rPr lang="hu-HU" dirty="0" err="1"/>
              <a:t>id</a:t>
            </a:r>
            <a:r>
              <a:rPr lang="hu-HU" dirty="0"/>
              <a:t>, </a:t>
            </a:r>
            <a:r>
              <a:rPr lang="hu-HU" dirty="0" err="1"/>
              <a:t>tempor</a:t>
            </a:r>
            <a:r>
              <a:rPr lang="hu-HU" dirty="0"/>
              <a:t> nulla. </a:t>
            </a:r>
            <a:r>
              <a:rPr lang="hu-HU" dirty="0" err="1"/>
              <a:t>Nam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sem </a:t>
            </a:r>
            <a:r>
              <a:rPr lang="hu-HU" dirty="0" err="1"/>
              <a:t>sed</a:t>
            </a:r>
            <a:r>
              <a:rPr lang="hu-HU" dirty="0"/>
              <a:t> mi </a:t>
            </a:r>
            <a:r>
              <a:rPr lang="hu-HU" dirty="0" err="1"/>
              <a:t>laoreet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in urna. </a:t>
            </a:r>
            <a:r>
              <a:rPr lang="hu-HU" dirty="0" err="1"/>
              <a:t>Duis</a:t>
            </a:r>
            <a:r>
              <a:rPr lang="hu-HU" dirty="0"/>
              <a:t> </a:t>
            </a:r>
            <a:r>
              <a:rPr lang="hu-HU" dirty="0" err="1"/>
              <a:t>quis</a:t>
            </a:r>
            <a:r>
              <a:rPr lang="hu-HU" dirty="0"/>
              <a:t> </a:t>
            </a:r>
            <a:r>
              <a:rPr lang="hu-HU" dirty="0" err="1"/>
              <a:t>volutpat</a:t>
            </a:r>
            <a:r>
              <a:rPr lang="hu-HU" dirty="0"/>
              <a:t> felis. Nullam </a:t>
            </a:r>
            <a:r>
              <a:rPr lang="hu-HU" dirty="0" err="1"/>
              <a:t>nec</a:t>
            </a:r>
            <a:r>
              <a:rPr lang="hu-HU" dirty="0"/>
              <a:t> </a:t>
            </a:r>
            <a:r>
              <a:rPr lang="hu-HU" dirty="0" err="1"/>
              <a:t>enim</a:t>
            </a:r>
            <a:r>
              <a:rPr lang="hu-HU" dirty="0"/>
              <a:t> </a:t>
            </a:r>
            <a:r>
              <a:rPr lang="hu-HU" dirty="0" err="1"/>
              <a:t>blandit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 turpis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,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ut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rutrum</a:t>
            </a:r>
            <a:r>
              <a:rPr lang="hu-HU" dirty="0"/>
              <a:t> est </a:t>
            </a:r>
            <a:r>
              <a:rPr lang="hu-HU" dirty="0" err="1"/>
              <a:t>eu</a:t>
            </a:r>
            <a:r>
              <a:rPr lang="hu-HU" dirty="0"/>
              <a:t> nulla </a:t>
            </a:r>
            <a:r>
              <a:rPr lang="hu-HU" dirty="0" err="1"/>
              <a:t>mollis</a:t>
            </a:r>
            <a:r>
              <a:rPr lang="hu-HU" dirty="0"/>
              <a:t>,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dignissim</a:t>
            </a:r>
            <a:r>
              <a:rPr lang="hu-HU" dirty="0"/>
              <a:t> </a:t>
            </a:r>
            <a:r>
              <a:rPr lang="hu-HU" dirty="0" err="1"/>
              <a:t>libero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  <a:p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</p:txBody>
      </p:sp>
      <p:sp>
        <p:nvSpPr>
          <p:cNvPr id="7" name="Szöveg helye 2">
            <a:extLst>
              <a:ext uri="{FF2B5EF4-FFF2-40B4-BE49-F238E27FC236}">
                <a16:creationId xmlns:a16="http://schemas.microsoft.com/office/drawing/2014/main" id="{4B69A0C1-0627-423A-95B6-1794E23E8D2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58552971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1B58122-A415-461B-BEEB-96CEC405A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40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</a:p>
        </p:txBody>
      </p:sp>
      <p:sp>
        <p:nvSpPr>
          <p:cNvPr id="4" name="Szöveg helye 5">
            <a:extLst>
              <a:ext uri="{FF2B5EF4-FFF2-40B4-BE49-F238E27FC236}">
                <a16:creationId xmlns:a16="http://schemas.microsoft.com/office/drawing/2014/main" id="{DFDC1BDF-61FA-468C-BA8D-5D9849E09E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6954" y="3228710"/>
            <a:ext cx="5533117" cy="72502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cap="all" baseline="0">
                <a:solidFill>
                  <a:schemeClr val="tx1"/>
                </a:solidFill>
                <a:latin typeface="+mn-lt"/>
                <a:cs typeface="Montserrat" panose="00000500000000000000" pitchFamily="50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– dátum szerkesztése</a:t>
            </a:r>
            <a:br>
              <a:rPr lang="hu-HU" dirty="0"/>
            </a:br>
            <a:r>
              <a:rPr lang="hu-HU" dirty="0"/>
              <a:t>2 sor maximum</a:t>
            </a:r>
          </a:p>
        </p:txBody>
      </p:sp>
    </p:spTree>
    <p:extLst>
      <p:ext uri="{BB962C8B-B14F-4D97-AF65-F5344CB8AC3E}">
        <p14:creationId xmlns:p14="http://schemas.microsoft.com/office/powerpoint/2010/main" val="29843839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0"/>
            <a:ext cx="8363600" cy="2152450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28181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tx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08051979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654812"/>
            <a:ext cx="8363600" cy="1486103"/>
          </a:xfrm>
        </p:spPr>
        <p:txBody>
          <a:bodyPr>
            <a:normAutofit/>
          </a:bodyPr>
          <a:lstStyle>
            <a:lvl1pPr algn="l">
              <a:defRPr sz="3600" b="0" i="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2908" y="2935021"/>
            <a:ext cx="8364140" cy="520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 – (elérhetősége)</a:t>
            </a:r>
          </a:p>
        </p:txBody>
      </p:sp>
    </p:spTree>
    <p:extLst>
      <p:ext uri="{BB962C8B-B14F-4D97-AF65-F5344CB8AC3E}">
        <p14:creationId xmlns:p14="http://schemas.microsoft.com/office/powerpoint/2010/main" val="27316746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jegyzé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5B29094A-485A-4863-B8BC-3165A04D13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9" y="806059"/>
            <a:ext cx="7126866" cy="461453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/>
              <a:t>Tartalomjegyzék</a:t>
            </a:r>
          </a:p>
        </p:txBody>
      </p:sp>
      <p:sp>
        <p:nvSpPr>
          <p:cNvPr id="5" name="Szöveg helye 6">
            <a:extLst>
              <a:ext uri="{FF2B5EF4-FFF2-40B4-BE49-F238E27FC236}">
                <a16:creationId xmlns:a16="http://schemas.microsoft.com/office/drawing/2014/main" id="{9490BB0F-9756-40D7-936D-06D3FEA9F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3448" y="1449390"/>
            <a:ext cx="8363599" cy="4500563"/>
          </a:xfrm>
          <a:prstGeom prst="rect">
            <a:avLst/>
          </a:prstGeom>
        </p:spPr>
        <p:txBody>
          <a:bodyPr numCol="2" spcCol="360000"/>
          <a:lstStyle>
            <a:lvl1pPr marL="360354" marR="0" indent="-360354" algn="l" defTabSz="89691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+mj-lt"/>
              <a:buAutoNum type="romanUcPeriod"/>
              <a:tabLst>
                <a:tab pos="538149" algn="l"/>
              </a:tabLst>
              <a:defRPr sz="1800" b="0" cap="all" baseline="0">
                <a:solidFill>
                  <a:schemeClr val="tx1"/>
                </a:solidFill>
                <a:latin typeface="Arial" panose="020B0604020202020204" pitchFamily="34" charset="0"/>
                <a:cs typeface="Montserrat Bold" panose="00000800000000000000" pitchFamily="2" charset="-18"/>
              </a:defRPr>
            </a:lvl1pPr>
            <a:lvl2pPr marL="719121" indent="-265107" defTabSz="896916">
              <a:buClr>
                <a:schemeClr val="tx1"/>
              </a:buClr>
              <a:buFont typeface="+mj-lt"/>
              <a:buAutoNum type="arabicPeriod"/>
              <a:tabLst>
                <a:tab pos="538149" algn="l"/>
              </a:tabLst>
              <a:defRPr baseline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6298" indent="-285744">
              <a:defRPr/>
            </a:lvl3pPr>
            <a:lvl4pPr marL="1522375" indent="-285744">
              <a:defRPr/>
            </a:lvl4pPr>
            <a:lvl5pPr marL="1973213" indent="-285744">
              <a:tabLst>
                <a:tab pos="1973213" algn="l"/>
              </a:tabLst>
              <a:defRPr/>
            </a:lvl5pPr>
          </a:lstStyle>
          <a:p>
            <a:pPr lvl="0"/>
            <a:r>
              <a:rPr lang="hu-HU" dirty="0"/>
              <a:t>Első téma (elválasztó) címe</a:t>
            </a:r>
          </a:p>
          <a:p>
            <a:pPr lvl="1"/>
            <a:r>
              <a:rPr lang="hu-HU" dirty="0"/>
              <a:t>Első cím</a:t>
            </a:r>
          </a:p>
          <a:p>
            <a:pPr lvl="1"/>
            <a:r>
              <a:rPr lang="hu-HU" dirty="0"/>
              <a:t>Második cím</a:t>
            </a:r>
          </a:p>
          <a:p>
            <a:pPr lvl="1"/>
            <a:r>
              <a:rPr lang="hu-HU" dirty="0"/>
              <a:t>Harmadik cím</a:t>
            </a:r>
          </a:p>
          <a:p>
            <a:pPr lvl="1"/>
            <a:endParaRPr lang="hu-HU" dirty="0"/>
          </a:p>
          <a:p>
            <a:pPr lvl="0"/>
            <a:r>
              <a:rPr lang="hu-HU" dirty="0"/>
              <a:t>Második téma (elválasztó) címe…</a:t>
            </a:r>
          </a:p>
        </p:txBody>
      </p:sp>
    </p:spTree>
    <p:extLst>
      <p:ext uri="{BB962C8B-B14F-4D97-AF65-F5344CB8AC3E}">
        <p14:creationId xmlns:p14="http://schemas.microsoft.com/office/powerpoint/2010/main" val="2787573280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res 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 helye 2">
            <a:extLst>
              <a:ext uri="{FF2B5EF4-FFF2-40B4-BE49-F238E27FC236}">
                <a16:creationId xmlns:a16="http://schemas.microsoft.com/office/drawing/2014/main" id="{18FC2065-D191-419D-AC5A-C2D6A303240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162001367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E00E8412-85E8-4E17-BE4A-6EB65DB80A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87555" y="6557447"/>
            <a:ext cx="769493" cy="184666"/>
          </a:xfrm>
        </p:spPr>
        <p:txBody>
          <a:bodyPr/>
          <a:lstStyle>
            <a:lvl1pPr>
              <a:defRPr sz="800">
                <a:solidFill>
                  <a:schemeClr val="bg2"/>
                </a:solidFill>
                <a:latin typeface="+mn-lt"/>
              </a:defRPr>
            </a:lvl1pPr>
          </a:lstStyle>
          <a:p>
            <a:endParaRPr lang="hu-HU" dirty="0"/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097C21AB-E3EA-49E7-A872-36BBDE1FEC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2907" y="1705062"/>
            <a:ext cx="8358188" cy="4244891"/>
          </a:xfrm>
        </p:spPr>
        <p:txBody>
          <a:bodyPr/>
          <a:lstStyle>
            <a:lvl1pPr marL="360354" indent="-360354">
              <a:buClr>
                <a:schemeClr val="tx1"/>
              </a:buClr>
              <a:buFont typeface="+mj-lt"/>
              <a:buAutoNum type="romanUcPeriod"/>
              <a:defRPr>
                <a:solidFill>
                  <a:schemeClr val="tx1">
                    <a:alpha val="99000"/>
                  </a:schemeClr>
                </a:solidFill>
                <a:latin typeface="+mj-lt"/>
              </a:defRPr>
            </a:lvl1pPr>
            <a:lvl2pPr>
              <a:buClr>
                <a:schemeClr val="bg2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2pPr>
            <a:lvl3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3pPr>
            <a:lvl4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4pPr>
            <a:lvl5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D67A9AAF-00DB-4C55-8A20-D51607CD69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26604152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ámozott 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2">
            <a:extLst>
              <a:ext uri="{FF2B5EF4-FFF2-40B4-BE49-F238E27FC236}">
                <a16:creationId xmlns:a16="http://schemas.microsoft.com/office/drawing/2014/main" id="{71E18022-289C-485E-8088-DC6638D9D9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2906" y="1705061"/>
            <a:ext cx="8364141" cy="4233779"/>
          </a:xfrm>
        </p:spPr>
        <p:txBody>
          <a:bodyPr/>
          <a:lstStyle>
            <a:lvl1pPr marL="342891" indent="-342891">
              <a:buClr>
                <a:schemeClr val="tx1"/>
              </a:buClr>
              <a:buFont typeface="+mj-lt"/>
              <a:buAutoNum type="arabicParenR"/>
              <a:defRPr>
                <a:solidFill>
                  <a:schemeClr val="tx1">
                    <a:alpha val="99000"/>
                  </a:schemeClr>
                </a:solidFill>
                <a:latin typeface="+mj-lt"/>
              </a:defRPr>
            </a:lvl1pPr>
            <a:lvl2pPr marL="796905" indent="-342891">
              <a:buClr>
                <a:schemeClr val="bg2"/>
              </a:buClr>
              <a:buFont typeface="+mj-lt"/>
              <a:buAutoNum type="alphaLcPeriod"/>
              <a:defRPr>
                <a:solidFill>
                  <a:schemeClr val="accent4">
                    <a:alpha val="99000"/>
                  </a:schemeClr>
                </a:solidFill>
              </a:defRPr>
            </a:lvl2pPr>
            <a:lvl3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3pPr>
            <a:lvl4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4pPr>
            <a:lvl5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040543C7-8866-42D6-8D87-6E151D7367E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5115872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jegyzé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5B29094A-485A-4863-B8BC-3165A04D13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9" y="806059"/>
            <a:ext cx="7126866" cy="461453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/>
              <a:t>Tartalomjegyzék</a:t>
            </a:r>
          </a:p>
        </p:txBody>
      </p:sp>
      <p:sp>
        <p:nvSpPr>
          <p:cNvPr id="5" name="Szöveg helye 6">
            <a:extLst>
              <a:ext uri="{FF2B5EF4-FFF2-40B4-BE49-F238E27FC236}">
                <a16:creationId xmlns:a16="http://schemas.microsoft.com/office/drawing/2014/main" id="{9490BB0F-9756-40D7-936D-06D3FEA9F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3448" y="1449390"/>
            <a:ext cx="8363599" cy="4500563"/>
          </a:xfrm>
          <a:prstGeom prst="rect">
            <a:avLst/>
          </a:prstGeom>
        </p:spPr>
        <p:txBody>
          <a:bodyPr numCol="2" spcCol="360000"/>
          <a:lstStyle>
            <a:lvl1pPr marL="360354" marR="0" indent="-360354" algn="l" defTabSz="896916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+mj-lt"/>
              <a:buAutoNum type="romanUcPeriod"/>
              <a:tabLst>
                <a:tab pos="538149" algn="l"/>
              </a:tabLst>
              <a:defRPr sz="1800" b="0" cap="all" baseline="0">
                <a:solidFill>
                  <a:schemeClr val="accent2"/>
                </a:solidFill>
                <a:latin typeface="Arial" panose="020B0604020202020204" pitchFamily="34" charset="0"/>
                <a:cs typeface="Montserrat Bold" panose="00000800000000000000" pitchFamily="2" charset="-18"/>
              </a:defRPr>
            </a:lvl1pPr>
            <a:lvl2pPr marL="719121" indent="-265107" defTabSz="896916">
              <a:buClr>
                <a:schemeClr val="accent1"/>
              </a:buClr>
              <a:buFont typeface="+mj-lt"/>
              <a:buAutoNum type="arabicPeriod"/>
              <a:tabLst>
                <a:tab pos="538149" algn="l"/>
              </a:tabLst>
              <a:defRPr baseline="0">
                <a:solidFill>
                  <a:schemeClr val="accent1"/>
                </a:solidFill>
                <a:latin typeface="Arial" panose="020B0604020202020204" pitchFamily="34" charset="0"/>
              </a:defRPr>
            </a:lvl2pPr>
            <a:lvl3pPr marL="1076298" indent="-285744">
              <a:defRPr/>
            </a:lvl3pPr>
            <a:lvl4pPr marL="1522375" indent="-285744">
              <a:defRPr/>
            </a:lvl4pPr>
            <a:lvl5pPr marL="1973213" indent="-285744">
              <a:tabLst>
                <a:tab pos="1973213" algn="l"/>
              </a:tabLst>
              <a:defRPr/>
            </a:lvl5pPr>
          </a:lstStyle>
          <a:p>
            <a:pPr lvl="0"/>
            <a:r>
              <a:rPr lang="hu-HU" dirty="0"/>
              <a:t>Első téma (elválasztó) címe</a:t>
            </a:r>
          </a:p>
          <a:p>
            <a:pPr lvl="1"/>
            <a:r>
              <a:rPr lang="hu-HU" dirty="0"/>
              <a:t>Első cím</a:t>
            </a:r>
          </a:p>
          <a:p>
            <a:pPr lvl="1"/>
            <a:r>
              <a:rPr lang="hu-HU" dirty="0"/>
              <a:t>Második cím</a:t>
            </a:r>
          </a:p>
          <a:p>
            <a:pPr lvl="1"/>
            <a:r>
              <a:rPr lang="hu-HU" dirty="0"/>
              <a:t>Harmadik cím</a:t>
            </a:r>
          </a:p>
          <a:p>
            <a:pPr lvl="1"/>
            <a:endParaRPr lang="hu-HU" dirty="0"/>
          </a:p>
          <a:p>
            <a:pPr lvl="0"/>
            <a:r>
              <a:rPr lang="hu-HU" dirty="0"/>
              <a:t>Második téma (elválasztó) címe…</a:t>
            </a:r>
          </a:p>
        </p:txBody>
      </p:sp>
    </p:spTree>
    <p:extLst>
      <p:ext uri="{BB962C8B-B14F-4D97-AF65-F5344CB8AC3E}">
        <p14:creationId xmlns:p14="http://schemas.microsoft.com/office/powerpoint/2010/main" val="914040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oszlopos felsoro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zöveg helye 4">
            <a:extLst>
              <a:ext uri="{FF2B5EF4-FFF2-40B4-BE49-F238E27FC236}">
                <a16:creationId xmlns:a16="http://schemas.microsoft.com/office/drawing/2014/main" id="{E0AADC47-92B3-4ABE-8133-FE6BF47EA6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6047" y="1639857"/>
            <a:ext cx="4131000" cy="408971"/>
          </a:xfrm>
          <a:prstGeom prst="rect">
            <a:avLst/>
          </a:prstGeom>
          <a:solidFill>
            <a:schemeClr val="accent2"/>
          </a:solidFill>
        </p:spPr>
        <p:txBody>
          <a:bodyPr lIns="0" tIns="0" rIns="0" bIns="0" numCol="1" spcCol="38100" anchor="ctr"/>
          <a:lstStyle>
            <a:lvl1pPr marL="0" indent="0" algn="ctr" defTabSz="914400">
              <a:lnSpc>
                <a:spcPct val="150000"/>
              </a:lnSpc>
              <a:buClrTx/>
              <a:buSzTx/>
              <a:buNone/>
              <a:tabLst/>
              <a:defRPr b="1" cap="all" baseline="0">
                <a:solidFill>
                  <a:srgbClr val="FFFFFF"/>
                </a:solidFill>
                <a:latin typeface="Montserrat ExtraBold"/>
                <a:sym typeface="Montserrat ExtraBold"/>
              </a:defRPr>
            </a:lvl1pPr>
          </a:lstStyle>
          <a:p>
            <a:pPr marL="0" indent="0" algn="ctr" defTabSz="914400">
              <a:lnSpc>
                <a:spcPct val="150000"/>
              </a:lnSpc>
              <a:buClrTx/>
              <a:buSzTx/>
              <a:buNone/>
              <a:tabLst/>
              <a:defRPr b="1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pPr>
            <a:r>
              <a:rPr lang="hu-HU" dirty="0">
                <a:latin typeface="+mj-lt"/>
              </a:rPr>
              <a:t>2.cím</a:t>
            </a:r>
            <a:endParaRPr dirty="0"/>
          </a:p>
        </p:txBody>
      </p:sp>
      <p:sp>
        <p:nvSpPr>
          <p:cNvPr id="12" name="Body Level One…">
            <a:extLst>
              <a:ext uri="{FF2B5EF4-FFF2-40B4-BE49-F238E27FC236}">
                <a16:creationId xmlns:a16="http://schemas.microsoft.com/office/drawing/2014/main" id="{53480917-D305-4095-BDFB-4D0082E55361}"/>
              </a:ext>
            </a:extLst>
          </p:cNvPr>
          <p:cNvSpPr txBox="1">
            <a:spLocks noGrp="1"/>
          </p:cNvSpPr>
          <p:nvPr>
            <p:ph type="body" sz="half" idx="18"/>
          </p:nvPr>
        </p:nvSpPr>
        <p:spPr>
          <a:xfrm>
            <a:off x="4628912" y="2048827"/>
            <a:ext cx="4131000" cy="3349439"/>
          </a:xfrm>
          <a:prstGeom prst="rect">
            <a:avLst/>
          </a:prstGeom>
          <a:solidFill>
            <a:srgbClr val="F2F2F2"/>
          </a:solidFill>
        </p:spPr>
        <p:txBody>
          <a:bodyPr lIns="72000" tIns="72000" rIns="72000" bIns="72000" numCol="1" spcCol="38100">
            <a:normAutofit/>
          </a:bodyPr>
          <a:lstStyle>
            <a:lvl1pPr marL="285744" indent="-285744" defTabSz="914377">
              <a:buClr>
                <a:schemeClr val="accent2"/>
              </a:buClr>
              <a:buFont typeface="Wingdings" panose="05000000000000000000" pitchFamily="2" charset="2"/>
              <a:buChar char="§"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18439" indent="-261251" defTabSz="914377">
              <a:buClr>
                <a:schemeClr val="accent2"/>
              </a:buClr>
              <a:buFont typeface="Montserrat" panose="00000500000000000000" pitchFamily="2" charset="-18"/>
              <a:buChar char="–"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2pPr>
            <a:lvl3pPr marL="1175628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3pPr>
            <a:lvl4pPr marL="1632817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4pPr>
            <a:lvl5pPr marL="2090005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5pPr>
          </a:lstStyle>
          <a:p>
            <a:endParaRPr lang="hu-HU" dirty="0"/>
          </a:p>
          <a:p>
            <a:r>
              <a:rPr lang="hu-HU" dirty="0"/>
              <a:t>Első szint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dirty="0"/>
          </a:p>
        </p:txBody>
      </p:sp>
      <p:sp>
        <p:nvSpPr>
          <p:cNvPr id="11" name="Szöveg helye 2">
            <a:extLst>
              <a:ext uri="{FF2B5EF4-FFF2-40B4-BE49-F238E27FC236}">
                <a16:creationId xmlns:a16="http://schemas.microsoft.com/office/drawing/2014/main" id="{65FEEFDD-E2E9-4D3F-B429-B0ED0CDEE4C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  <p:sp>
        <p:nvSpPr>
          <p:cNvPr id="7" name="Szöveg helye 4">
            <a:extLst>
              <a:ext uri="{FF2B5EF4-FFF2-40B4-BE49-F238E27FC236}">
                <a16:creationId xmlns:a16="http://schemas.microsoft.com/office/drawing/2014/main" id="{E30A94E5-8E25-421E-AE05-72593267E18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3368" y="1639857"/>
            <a:ext cx="4131000" cy="408971"/>
          </a:xfrm>
          <a:prstGeom prst="rect">
            <a:avLst/>
          </a:prstGeom>
          <a:solidFill>
            <a:schemeClr val="accent2"/>
          </a:solidFill>
        </p:spPr>
        <p:txBody>
          <a:bodyPr lIns="0" tIns="0" rIns="0" bIns="0" numCol="1" spcCol="38100" anchor="ctr"/>
          <a:lstStyle>
            <a:lvl1pPr marL="0" indent="0" algn="ctr" defTabSz="914400">
              <a:lnSpc>
                <a:spcPct val="150000"/>
              </a:lnSpc>
              <a:buClrTx/>
              <a:buSzTx/>
              <a:buNone/>
              <a:tabLst/>
              <a:defRPr b="1" cap="all" baseline="0">
                <a:solidFill>
                  <a:srgbClr val="FFFFFF"/>
                </a:solidFill>
                <a:latin typeface="Montserrat ExtraBold"/>
                <a:sym typeface="Montserrat ExtraBold"/>
              </a:defRPr>
            </a:lvl1pPr>
          </a:lstStyle>
          <a:p>
            <a:pPr marL="0" indent="0" algn="ctr" defTabSz="914400">
              <a:lnSpc>
                <a:spcPct val="150000"/>
              </a:lnSpc>
              <a:buClrTx/>
              <a:buSzTx/>
              <a:buNone/>
              <a:tabLst/>
              <a:defRPr b="1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pPr>
            <a:r>
              <a:rPr lang="hu-HU" dirty="0">
                <a:latin typeface="+mj-lt"/>
              </a:rPr>
              <a:t>1.cím</a:t>
            </a:r>
            <a:endParaRPr dirty="0"/>
          </a:p>
        </p:txBody>
      </p:sp>
      <p:sp>
        <p:nvSpPr>
          <p:cNvPr id="13" name="Body Level One…">
            <a:extLst>
              <a:ext uri="{FF2B5EF4-FFF2-40B4-BE49-F238E27FC236}">
                <a16:creationId xmlns:a16="http://schemas.microsoft.com/office/drawing/2014/main" id="{6C8EE517-A0A3-4FBC-9300-D0DB55932A80}"/>
              </a:ext>
            </a:extLst>
          </p:cNvPr>
          <p:cNvSpPr txBox="1">
            <a:spLocks noGrp="1"/>
          </p:cNvSpPr>
          <p:nvPr>
            <p:ph type="body" sz="half" idx="23"/>
          </p:nvPr>
        </p:nvSpPr>
        <p:spPr>
          <a:xfrm>
            <a:off x="406234" y="2048827"/>
            <a:ext cx="4131000" cy="3349439"/>
          </a:xfrm>
          <a:prstGeom prst="rect">
            <a:avLst/>
          </a:prstGeom>
          <a:solidFill>
            <a:srgbClr val="F2F2F2"/>
          </a:solidFill>
        </p:spPr>
        <p:txBody>
          <a:bodyPr lIns="72000" tIns="72000" rIns="72000" bIns="72000" numCol="1" spcCol="38100">
            <a:normAutofit/>
          </a:bodyPr>
          <a:lstStyle>
            <a:lvl1pPr marL="285744" indent="-285744" defTabSz="914377">
              <a:buClr>
                <a:schemeClr val="accent2"/>
              </a:buClr>
              <a:buFont typeface="Wingdings" panose="05000000000000000000" pitchFamily="2" charset="2"/>
              <a:buChar char="§"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18439" indent="-261251" defTabSz="914377">
              <a:buClr>
                <a:schemeClr val="accent2"/>
              </a:buClr>
              <a:buFont typeface="Montserrat" panose="00000500000000000000" pitchFamily="2" charset="-18"/>
              <a:buChar char="–"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2pPr>
            <a:lvl3pPr marL="1175628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3pPr>
            <a:lvl4pPr marL="1632817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4pPr>
            <a:lvl5pPr marL="2090005" indent="-261251" defTabSz="914377">
              <a:buClr>
                <a:schemeClr val="accent2"/>
              </a:buClr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5pPr>
          </a:lstStyle>
          <a:p>
            <a:endParaRPr lang="hu-HU" dirty="0"/>
          </a:p>
          <a:p>
            <a:r>
              <a:rPr lang="hu-HU" dirty="0"/>
              <a:t>Első szint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5821912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Ábra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ody Level One…">
            <a:extLst>
              <a:ext uri="{FF2B5EF4-FFF2-40B4-BE49-F238E27FC236}">
                <a16:creationId xmlns:a16="http://schemas.microsoft.com/office/drawing/2014/main" id="{3137B31F-7039-4A74-AA7A-AB649A7FB0B0}"/>
              </a:ext>
            </a:extLst>
          </p:cNvPr>
          <p:cNvSpPr txBox="1">
            <a:spLocks noGrp="1"/>
          </p:cNvSpPr>
          <p:nvPr>
            <p:ph type="body" sz="half" idx="15" hasCustomPrompt="1"/>
          </p:nvPr>
        </p:nvSpPr>
        <p:spPr>
          <a:xfrm>
            <a:off x="4759658" y="1449387"/>
            <a:ext cx="3997391" cy="4500564"/>
          </a:xfrm>
          <a:prstGeom prst="rect">
            <a:avLst/>
          </a:prstGeom>
        </p:spPr>
        <p:txBody>
          <a:bodyPr lIns="0" tIns="108000" rIns="0" bIns="108000" numCol="1" spcCol="38100" anchor="ctr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600" cap="none">
                <a:solidFill>
                  <a:schemeClr val="tx1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</p:txBody>
      </p:sp>
      <p:sp>
        <p:nvSpPr>
          <p:cNvPr id="12" name="Tartalom helye 2">
            <a:extLst>
              <a:ext uri="{FF2B5EF4-FFF2-40B4-BE49-F238E27FC236}">
                <a16:creationId xmlns:a16="http://schemas.microsoft.com/office/drawing/2014/main" id="{07683704-0360-4585-A922-12C7AA3D3B8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86954" y="1449388"/>
            <a:ext cx="4185047" cy="4500562"/>
          </a:xfrm>
        </p:spPr>
        <p:txBody>
          <a:bodyPr numCol="1"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hu-HU" dirty="0"/>
              <a:t>Kép / Ábra beszúrása</a:t>
            </a:r>
          </a:p>
        </p:txBody>
      </p:sp>
      <p:sp>
        <p:nvSpPr>
          <p:cNvPr id="7" name="Szöveg helye 2">
            <a:extLst>
              <a:ext uri="{FF2B5EF4-FFF2-40B4-BE49-F238E27FC236}">
                <a16:creationId xmlns:a16="http://schemas.microsoft.com/office/drawing/2014/main" id="{9CA5E2A3-1539-4D90-8797-A5709E82AD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8265B815-656A-4AEF-A291-3480A3B605BD}"/>
              </a:ext>
            </a:extLst>
          </p:cNvPr>
          <p:cNvSpPr txBox="1"/>
          <p:nvPr userDrawn="1"/>
        </p:nvSpPr>
        <p:spPr>
          <a:xfrm>
            <a:off x="2208351" y="3204577"/>
            <a:ext cx="4625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fld id="{86CB4B4D-7CA3-9044-876B-883B54F8677D}" type="slidenum">
              <a:rPr lang="hu-HU" sz="1800" smtClean="0"/>
              <a:pPr/>
              <a:t>‹#›</a:t>
            </a:fld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278182623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hasábo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ody Level One…">
            <a:extLst>
              <a:ext uri="{FF2B5EF4-FFF2-40B4-BE49-F238E27FC236}">
                <a16:creationId xmlns:a16="http://schemas.microsoft.com/office/drawing/2014/main" id="{70112E74-3EB1-44CD-A970-2333DEADB7B0}"/>
              </a:ext>
            </a:extLst>
          </p:cNvPr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393448" y="1862985"/>
            <a:ext cx="8363600" cy="4086969"/>
          </a:xfrm>
          <a:prstGeom prst="rect">
            <a:avLst/>
          </a:prstGeom>
        </p:spPr>
        <p:txBody>
          <a:bodyPr lIns="0" tIns="108000" rIns="0" bIns="108000" numCol="2" spcCol="540000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400" cap="none">
                <a:solidFill>
                  <a:schemeClr val="tx1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  <a:p>
            <a:r>
              <a:rPr lang="hu-HU" dirty="0"/>
              <a:t>Nulla </a:t>
            </a:r>
            <a:r>
              <a:rPr lang="hu-HU" dirty="0" err="1"/>
              <a:t>condimentum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vestibulum</a:t>
            </a:r>
            <a:r>
              <a:rPr lang="hu-HU" dirty="0"/>
              <a:t>. </a:t>
            </a:r>
            <a:r>
              <a:rPr lang="hu-HU" dirty="0" err="1"/>
              <a:t>Morbi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, </a:t>
            </a:r>
            <a:r>
              <a:rPr lang="hu-HU" dirty="0" err="1"/>
              <a:t>scelerisque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pellentesque</a:t>
            </a:r>
            <a:r>
              <a:rPr lang="hu-HU" dirty="0"/>
              <a:t>, </a:t>
            </a:r>
            <a:r>
              <a:rPr lang="hu-HU" dirty="0" err="1"/>
              <a:t>ultricies</a:t>
            </a:r>
            <a:r>
              <a:rPr lang="hu-HU" dirty="0"/>
              <a:t> a </a:t>
            </a:r>
            <a:r>
              <a:rPr lang="hu-HU" dirty="0" err="1"/>
              <a:t>nunc</a:t>
            </a:r>
            <a:r>
              <a:rPr lang="hu-HU" dirty="0"/>
              <a:t>. In </a:t>
            </a:r>
            <a:r>
              <a:rPr lang="hu-HU" dirty="0" err="1"/>
              <a:t>tempor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urna. </a:t>
            </a:r>
            <a:r>
              <a:rPr lang="hu-HU" dirty="0" err="1"/>
              <a:t>Proin</a:t>
            </a:r>
            <a:r>
              <a:rPr lang="hu-HU" dirty="0"/>
              <a:t> vitae elit </a:t>
            </a:r>
            <a:r>
              <a:rPr lang="hu-HU" dirty="0" err="1"/>
              <a:t>interdum</a:t>
            </a:r>
            <a:r>
              <a:rPr lang="hu-HU" dirty="0"/>
              <a:t>, </a:t>
            </a:r>
            <a:r>
              <a:rPr lang="hu-HU" dirty="0" err="1"/>
              <a:t>vehicula</a:t>
            </a:r>
            <a:r>
              <a:rPr lang="hu-HU" dirty="0"/>
              <a:t> sem </a:t>
            </a:r>
            <a:r>
              <a:rPr lang="hu-HU" dirty="0" err="1"/>
              <a:t>id</a:t>
            </a:r>
            <a:r>
              <a:rPr lang="hu-HU" dirty="0"/>
              <a:t>, </a:t>
            </a:r>
            <a:r>
              <a:rPr lang="hu-HU" dirty="0" err="1"/>
              <a:t>tempor</a:t>
            </a:r>
            <a:r>
              <a:rPr lang="hu-HU" dirty="0"/>
              <a:t> nulla. </a:t>
            </a:r>
            <a:r>
              <a:rPr lang="hu-HU" dirty="0" err="1"/>
              <a:t>Nam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sem </a:t>
            </a:r>
            <a:r>
              <a:rPr lang="hu-HU" dirty="0" err="1"/>
              <a:t>sed</a:t>
            </a:r>
            <a:r>
              <a:rPr lang="hu-HU" dirty="0"/>
              <a:t> mi </a:t>
            </a:r>
            <a:r>
              <a:rPr lang="hu-HU" dirty="0" err="1"/>
              <a:t>laoreet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in urna. </a:t>
            </a:r>
            <a:r>
              <a:rPr lang="hu-HU" dirty="0" err="1"/>
              <a:t>Duis</a:t>
            </a:r>
            <a:r>
              <a:rPr lang="hu-HU" dirty="0"/>
              <a:t> </a:t>
            </a:r>
            <a:r>
              <a:rPr lang="hu-HU" dirty="0" err="1"/>
              <a:t>quis</a:t>
            </a:r>
            <a:r>
              <a:rPr lang="hu-HU" dirty="0"/>
              <a:t> </a:t>
            </a:r>
            <a:r>
              <a:rPr lang="hu-HU" dirty="0" err="1"/>
              <a:t>volutpat</a:t>
            </a:r>
            <a:r>
              <a:rPr lang="hu-HU" dirty="0"/>
              <a:t> felis. Nullam </a:t>
            </a:r>
            <a:r>
              <a:rPr lang="hu-HU" dirty="0" err="1"/>
              <a:t>nec</a:t>
            </a:r>
            <a:r>
              <a:rPr lang="hu-HU" dirty="0"/>
              <a:t> </a:t>
            </a:r>
            <a:r>
              <a:rPr lang="hu-HU" dirty="0" err="1"/>
              <a:t>enim</a:t>
            </a:r>
            <a:r>
              <a:rPr lang="hu-HU" dirty="0"/>
              <a:t> </a:t>
            </a:r>
            <a:r>
              <a:rPr lang="hu-HU" dirty="0" err="1"/>
              <a:t>blandit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 turpis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,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ut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rutrum</a:t>
            </a:r>
            <a:r>
              <a:rPr lang="hu-HU" dirty="0"/>
              <a:t> est </a:t>
            </a:r>
            <a:r>
              <a:rPr lang="hu-HU" dirty="0" err="1"/>
              <a:t>eu</a:t>
            </a:r>
            <a:r>
              <a:rPr lang="hu-HU" dirty="0"/>
              <a:t> nulla </a:t>
            </a:r>
            <a:r>
              <a:rPr lang="hu-HU" dirty="0" err="1"/>
              <a:t>mollis</a:t>
            </a:r>
            <a:r>
              <a:rPr lang="hu-HU" dirty="0"/>
              <a:t>,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dignissim</a:t>
            </a:r>
            <a:r>
              <a:rPr lang="hu-HU" dirty="0"/>
              <a:t> </a:t>
            </a:r>
            <a:r>
              <a:rPr lang="hu-HU" dirty="0" err="1"/>
              <a:t>libero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  <a:p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</p:txBody>
      </p:sp>
      <p:sp>
        <p:nvSpPr>
          <p:cNvPr id="7" name="Szöveg helye 2">
            <a:extLst>
              <a:ext uri="{FF2B5EF4-FFF2-40B4-BE49-F238E27FC236}">
                <a16:creationId xmlns:a16="http://schemas.microsoft.com/office/drawing/2014/main" id="{4B69A0C1-0627-423A-95B6-1794E23E8D2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12451094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hasábo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ody Level One…">
            <a:extLst>
              <a:ext uri="{FF2B5EF4-FFF2-40B4-BE49-F238E27FC236}">
                <a16:creationId xmlns:a16="http://schemas.microsoft.com/office/drawing/2014/main" id="{5E20EA7C-BF3B-49C6-A7EC-B5912CCBBB60}"/>
              </a:ext>
            </a:extLst>
          </p:cNvPr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393448" y="1862985"/>
            <a:ext cx="8363600" cy="4086969"/>
          </a:xfrm>
          <a:prstGeom prst="rect">
            <a:avLst/>
          </a:prstGeom>
        </p:spPr>
        <p:txBody>
          <a:bodyPr lIns="0" tIns="108000" rIns="0" bIns="108000" numCol="2" spcCol="540000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400" cap="none">
                <a:solidFill>
                  <a:schemeClr val="tx1"/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  <a:p>
            <a:r>
              <a:rPr lang="hu-HU" dirty="0"/>
              <a:t>Nulla </a:t>
            </a:r>
            <a:r>
              <a:rPr lang="hu-HU" dirty="0" err="1"/>
              <a:t>condimentum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vestibulum</a:t>
            </a:r>
            <a:r>
              <a:rPr lang="hu-HU" dirty="0"/>
              <a:t>. </a:t>
            </a:r>
            <a:r>
              <a:rPr lang="hu-HU" dirty="0" err="1"/>
              <a:t>Morbi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, </a:t>
            </a:r>
            <a:r>
              <a:rPr lang="hu-HU" dirty="0" err="1"/>
              <a:t>scelerisque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pellentesque</a:t>
            </a:r>
            <a:r>
              <a:rPr lang="hu-HU" dirty="0"/>
              <a:t>, </a:t>
            </a:r>
            <a:r>
              <a:rPr lang="hu-HU" dirty="0" err="1"/>
              <a:t>ultricies</a:t>
            </a:r>
            <a:r>
              <a:rPr lang="hu-HU" dirty="0"/>
              <a:t> a </a:t>
            </a:r>
            <a:r>
              <a:rPr lang="hu-HU" dirty="0" err="1"/>
              <a:t>nunc</a:t>
            </a:r>
            <a:r>
              <a:rPr lang="hu-HU" dirty="0"/>
              <a:t>. In </a:t>
            </a:r>
            <a:r>
              <a:rPr lang="hu-HU" dirty="0" err="1"/>
              <a:t>tempor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urna. </a:t>
            </a:r>
            <a:r>
              <a:rPr lang="hu-HU" dirty="0" err="1"/>
              <a:t>Proin</a:t>
            </a:r>
            <a:r>
              <a:rPr lang="hu-HU" dirty="0"/>
              <a:t> vitae elit </a:t>
            </a:r>
            <a:r>
              <a:rPr lang="hu-HU" dirty="0" err="1"/>
              <a:t>interdum</a:t>
            </a:r>
            <a:r>
              <a:rPr lang="hu-HU" dirty="0"/>
              <a:t>, </a:t>
            </a:r>
            <a:r>
              <a:rPr lang="hu-HU" dirty="0" err="1"/>
              <a:t>vehicula</a:t>
            </a:r>
            <a:r>
              <a:rPr lang="hu-HU" dirty="0"/>
              <a:t> sem </a:t>
            </a:r>
            <a:r>
              <a:rPr lang="hu-HU" dirty="0" err="1"/>
              <a:t>id</a:t>
            </a:r>
            <a:r>
              <a:rPr lang="hu-HU" dirty="0"/>
              <a:t>, </a:t>
            </a:r>
            <a:r>
              <a:rPr lang="hu-HU" dirty="0" err="1"/>
              <a:t>tempor</a:t>
            </a:r>
            <a:r>
              <a:rPr lang="hu-HU" dirty="0"/>
              <a:t> nulla. </a:t>
            </a:r>
            <a:r>
              <a:rPr lang="hu-HU" dirty="0" err="1"/>
              <a:t>Nam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sem </a:t>
            </a:r>
            <a:r>
              <a:rPr lang="hu-HU" dirty="0" err="1"/>
              <a:t>sed</a:t>
            </a:r>
            <a:r>
              <a:rPr lang="hu-HU" dirty="0"/>
              <a:t> mi </a:t>
            </a:r>
            <a:r>
              <a:rPr lang="hu-HU" dirty="0" err="1"/>
              <a:t>laoreet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in urna. </a:t>
            </a:r>
            <a:r>
              <a:rPr lang="hu-HU" dirty="0" err="1"/>
              <a:t>Duis</a:t>
            </a:r>
            <a:r>
              <a:rPr lang="hu-HU" dirty="0"/>
              <a:t> </a:t>
            </a:r>
            <a:r>
              <a:rPr lang="hu-HU" dirty="0" err="1"/>
              <a:t>quis</a:t>
            </a:r>
            <a:r>
              <a:rPr lang="hu-HU" dirty="0"/>
              <a:t> </a:t>
            </a:r>
            <a:r>
              <a:rPr lang="hu-HU" dirty="0" err="1"/>
              <a:t>volutpat</a:t>
            </a:r>
            <a:r>
              <a:rPr lang="hu-HU" dirty="0"/>
              <a:t> felis. Nullam </a:t>
            </a:r>
            <a:r>
              <a:rPr lang="hu-HU" dirty="0" err="1"/>
              <a:t>nec</a:t>
            </a:r>
            <a:r>
              <a:rPr lang="hu-HU" dirty="0"/>
              <a:t> </a:t>
            </a:r>
            <a:r>
              <a:rPr lang="hu-HU" dirty="0" err="1"/>
              <a:t>enim</a:t>
            </a:r>
            <a:r>
              <a:rPr lang="hu-HU" dirty="0"/>
              <a:t> </a:t>
            </a:r>
            <a:r>
              <a:rPr lang="hu-HU" dirty="0" err="1"/>
              <a:t>blandit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 turpis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,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ut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rutrum</a:t>
            </a:r>
            <a:r>
              <a:rPr lang="hu-HU" dirty="0"/>
              <a:t> est </a:t>
            </a:r>
            <a:r>
              <a:rPr lang="hu-HU" dirty="0" err="1"/>
              <a:t>eu</a:t>
            </a:r>
            <a:r>
              <a:rPr lang="hu-HU" dirty="0"/>
              <a:t> nulla </a:t>
            </a:r>
            <a:r>
              <a:rPr lang="hu-HU" dirty="0" err="1"/>
              <a:t>mollis</a:t>
            </a:r>
            <a:r>
              <a:rPr lang="hu-HU" dirty="0"/>
              <a:t>,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dignissim</a:t>
            </a:r>
            <a:r>
              <a:rPr lang="hu-HU" dirty="0"/>
              <a:t> </a:t>
            </a:r>
            <a:r>
              <a:rPr lang="hu-HU" dirty="0" err="1"/>
              <a:t>libero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  <a:p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</p:txBody>
      </p:sp>
      <p:sp>
        <p:nvSpPr>
          <p:cNvPr id="8" name="Szöveg helye 2">
            <a:extLst>
              <a:ext uri="{FF2B5EF4-FFF2-40B4-BE49-F238E27FC236}">
                <a16:creationId xmlns:a16="http://schemas.microsoft.com/office/drawing/2014/main" id="{F5A7E330-5659-4EC4-8AA0-EF233601AF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66837700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ép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89A3CA60-6296-4E4E-9EB5-D20C532DBD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144000" y="0"/>
            <a:ext cx="0" cy="0"/>
          </a:xfrm>
        </p:spPr>
        <p:txBody>
          <a:bodyPr anchor="b"/>
          <a:lstStyle>
            <a:lvl1pPr algn="l">
              <a:defRPr>
                <a:solidFill>
                  <a:schemeClr val="accent6"/>
                </a:solidFill>
                <a:latin typeface="Arial "/>
              </a:defRPr>
            </a:lvl1pPr>
          </a:lstStyle>
          <a:p>
            <a:endParaRPr lang="hu-HU" dirty="0"/>
          </a:p>
        </p:txBody>
      </p:sp>
      <p:sp>
        <p:nvSpPr>
          <p:cNvPr id="7" name="Kép helye 4">
            <a:extLst>
              <a:ext uri="{FF2B5EF4-FFF2-40B4-BE49-F238E27FC236}">
                <a16:creationId xmlns:a16="http://schemas.microsoft.com/office/drawing/2014/main" id="{B2FC2B97-A51A-46E6-92C5-8E1FC125A86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2907" y="1670267"/>
            <a:ext cx="2661047" cy="3325153"/>
          </a:xfrm>
        </p:spPr>
        <p:txBody>
          <a:bodyPr numCol="1" anchor="ctr"/>
          <a:lstStyle>
            <a:lvl1pPr marL="0" indent="0" algn="ctr">
              <a:buNone/>
              <a:defRPr>
                <a:solidFill>
                  <a:schemeClr val="accent2">
                    <a:alpha val="99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8" name="Kép helye 4">
            <a:extLst>
              <a:ext uri="{FF2B5EF4-FFF2-40B4-BE49-F238E27FC236}">
                <a16:creationId xmlns:a16="http://schemas.microsoft.com/office/drawing/2014/main" id="{7DEB4396-2AC4-4353-BB35-ABE452B2BE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38500" y="1670267"/>
            <a:ext cx="2667000" cy="3325153"/>
          </a:xfrm>
        </p:spPr>
        <p:txBody>
          <a:bodyPr numCol="1" anchor="ctr"/>
          <a:lstStyle>
            <a:lvl1pPr marL="0" indent="0" algn="ctr">
              <a:buNone/>
              <a:defRPr>
                <a:solidFill>
                  <a:schemeClr val="accent2">
                    <a:alpha val="99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9" name="Kép helye 4">
            <a:extLst>
              <a:ext uri="{FF2B5EF4-FFF2-40B4-BE49-F238E27FC236}">
                <a16:creationId xmlns:a16="http://schemas.microsoft.com/office/drawing/2014/main" id="{983619EB-E1AC-4D29-B6A7-140941A78BE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0047" y="1670267"/>
            <a:ext cx="2667000" cy="3325153"/>
          </a:xfrm>
        </p:spPr>
        <p:txBody>
          <a:bodyPr numCol="1" anchor="ctr"/>
          <a:lstStyle>
            <a:lvl1pPr marL="0" indent="0" algn="ctr">
              <a:buNone/>
              <a:defRPr>
                <a:solidFill>
                  <a:schemeClr val="accent2">
                    <a:alpha val="99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13" name="Szöveg helye 2">
            <a:extLst>
              <a:ext uri="{FF2B5EF4-FFF2-40B4-BE49-F238E27FC236}">
                <a16:creationId xmlns:a16="http://schemas.microsoft.com/office/drawing/2014/main" id="{EA8F4E2E-C41C-4257-AA8B-38A4E619B83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  <p:sp>
        <p:nvSpPr>
          <p:cNvPr id="15" name="Szöveg helye 6">
            <a:extLst>
              <a:ext uri="{FF2B5EF4-FFF2-40B4-BE49-F238E27FC236}">
                <a16:creationId xmlns:a16="http://schemas.microsoft.com/office/drawing/2014/main" id="{3F834513-7F0E-48FB-B2D6-A4297ACC080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75802" y="5199214"/>
            <a:ext cx="2119559" cy="750739"/>
          </a:xfrm>
        </p:spPr>
        <p:txBody>
          <a:bodyPr tIns="0" bIns="108000">
            <a:normAutofit/>
          </a:bodyPr>
          <a:lstStyle>
            <a:lvl1pPr marL="0" indent="0">
              <a:buNone/>
              <a:defRPr sz="1600" cap="none">
                <a:solidFill>
                  <a:schemeClr val="tx1">
                    <a:alpha val="99000"/>
                  </a:schemeClr>
                </a:solidFill>
                <a:latin typeface="+mn-lt"/>
                <a:cs typeface="Montserrat Bold" panose="00000800000000000000" pitchFamily="2" charset="-18"/>
              </a:defRPr>
            </a:lvl1pPr>
          </a:lstStyle>
          <a:p>
            <a:pPr lvl="0"/>
            <a:r>
              <a:rPr lang="hu-HU" dirty="0"/>
              <a:t>Képaláírás</a:t>
            </a:r>
          </a:p>
        </p:txBody>
      </p:sp>
      <p:sp>
        <p:nvSpPr>
          <p:cNvPr id="16" name="Szöveg helye 6">
            <a:extLst>
              <a:ext uri="{FF2B5EF4-FFF2-40B4-BE49-F238E27FC236}">
                <a16:creationId xmlns:a16="http://schemas.microsoft.com/office/drawing/2014/main" id="{B575F95F-7411-4128-A0A3-AFEF9BA45AC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79849" y="5199214"/>
            <a:ext cx="2175873" cy="750739"/>
          </a:xfrm>
        </p:spPr>
        <p:txBody>
          <a:bodyPr tIns="0" bIns="108000">
            <a:normAutofit/>
          </a:bodyPr>
          <a:lstStyle>
            <a:lvl1pPr marL="0" indent="0">
              <a:buNone/>
              <a:defRPr sz="1600" cap="none">
                <a:solidFill>
                  <a:schemeClr val="tx1">
                    <a:alpha val="99000"/>
                  </a:schemeClr>
                </a:solidFill>
                <a:latin typeface="+mn-lt"/>
                <a:cs typeface="Montserrat Bold" panose="00000800000000000000" pitchFamily="2" charset="-18"/>
              </a:defRPr>
            </a:lvl1pPr>
          </a:lstStyle>
          <a:p>
            <a:pPr lvl="0"/>
            <a:r>
              <a:rPr lang="hu-HU" dirty="0"/>
              <a:t>Képaláírás</a:t>
            </a:r>
          </a:p>
        </p:txBody>
      </p:sp>
      <p:sp>
        <p:nvSpPr>
          <p:cNvPr id="18" name="Szöveg helye 6">
            <a:extLst>
              <a:ext uri="{FF2B5EF4-FFF2-40B4-BE49-F238E27FC236}">
                <a16:creationId xmlns:a16="http://schemas.microsoft.com/office/drawing/2014/main" id="{6E0C3D45-934D-406F-BE7D-6D8CC44FE41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92906" y="5199214"/>
            <a:ext cx="2119559" cy="750739"/>
          </a:xfrm>
        </p:spPr>
        <p:txBody>
          <a:bodyPr tIns="0" bIns="108000">
            <a:normAutofit/>
          </a:bodyPr>
          <a:lstStyle>
            <a:lvl1pPr marL="0" indent="0">
              <a:buNone/>
              <a:defRPr sz="1600" cap="none">
                <a:solidFill>
                  <a:schemeClr val="tx1">
                    <a:alpha val="99000"/>
                  </a:schemeClr>
                </a:solidFill>
                <a:latin typeface="+mn-lt"/>
                <a:cs typeface="Montserrat Bold" panose="00000800000000000000" pitchFamily="2" charset="-18"/>
              </a:defRPr>
            </a:lvl1pPr>
          </a:lstStyle>
          <a:p>
            <a:pPr lvl="0"/>
            <a:r>
              <a:rPr lang="hu-HU" dirty="0"/>
              <a:t>Képaláírás</a:t>
            </a:r>
          </a:p>
        </p:txBody>
      </p:sp>
    </p:spTree>
    <p:extLst>
      <p:ext uri="{BB962C8B-B14F-4D97-AF65-F5344CB8AC3E}">
        <p14:creationId xmlns:p14="http://schemas.microsoft.com/office/powerpoint/2010/main" val="281164193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bg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29477249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40332C68-80B5-4BCA-AC38-33079D6109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5" name="Szöveg helye 5">
            <a:extLst>
              <a:ext uri="{FF2B5EF4-FFF2-40B4-BE49-F238E27FC236}">
                <a16:creationId xmlns:a16="http://schemas.microsoft.com/office/drawing/2014/main" id="{B88382BC-9277-47EB-8AD8-DB8F9E71AA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bg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neve, elérhetősége</a:t>
            </a:r>
          </a:p>
        </p:txBody>
      </p:sp>
    </p:spTree>
    <p:extLst>
      <p:ext uri="{BB962C8B-B14F-4D97-AF65-F5344CB8AC3E}">
        <p14:creationId xmlns:p14="http://schemas.microsoft.com/office/powerpoint/2010/main" val="89580730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bg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97271020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40332C68-80B5-4BCA-AC38-33079D6109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5" name="Szöveg helye 5">
            <a:extLst>
              <a:ext uri="{FF2B5EF4-FFF2-40B4-BE49-F238E27FC236}">
                <a16:creationId xmlns:a16="http://schemas.microsoft.com/office/drawing/2014/main" id="{B88382BC-9277-47EB-8AD8-DB8F9E71AA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bg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neve, elérhetősége</a:t>
            </a:r>
          </a:p>
        </p:txBody>
      </p:sp>
    </p:spTree>
    <p:extLst>
      <p:ext uri="{BB962C8B-B14F-4D97-AF65-F5344CB8AC3E}">
        <p14:creationId xmlns:p14="http://schemas.microsoft.com/office/powerpoint/2010/main" val="294084055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bg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6917091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res 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 helye 2">
            <a:extLst>
              <a:ext uri="{FF2B5EF4-FFF2-40B4-BE49-F238E27FC236}">
                <a16:creationId xmlns:a16="http://schemas.microsoft.com/office/drawing/2014/main" id="{18FC2065-D191-419D-AC5A-C2D6A303240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77170607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40332C68-80B5-4BCA-AC38-33079D6109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1184472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Köszönjük </a:t>
            </a:r>
            <a:br>
              <a:rPr lang="hu-HU" dirty="0"/>
            </a:br>
            <a:r>
              <a:rPr lang="hu-HU" dirty="0"/>
              <a:t>a figyelmet!</a:t>
            </a:r>
          </a:p>
        </p:txBody>
      </p:sp>
      <p:sp>
        <p:nvSpPr>
          <p:cNvPr id="5" name="Szöveg helye 5">
            <a:extLst>
              <a:ext uri="{FF2B5EF4-FFF2-40B4-BE49-F238E27FC236}">
                <a16:creationId xmlns:a16="http://schemas.microsoft.com/office/drawing/2014/main" id="{B88382BC-9277-47EB-8AD8-DB8F9E71AA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2964199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neve, elérhetősége</a:t>
            </a:r>
          </a:p>
        </p:txBody>
      </p:sp>
    </p:spTree>
    <p:extLst>
      <p:ext uri="{BB962C8B-B14F-4D97-AF65-F5344CB8AC3E}">
        <p14:creationId xmlns:p14="http://schemas.microsoft.com/office/powerpoint/2010/main" val="16754728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bg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61727860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40332C68-80B5-4BCA-AC38-33079D6109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5" name="Szöveg helye 5">
            <a:extLst>
              <a:ext uri="{FF2B5EF4-FFF2-40B4-BE49-F238E27FC236}">
                <a16:creationId xmlns:a16="http://schemas.microsoft.com/office/drawing/2014/main" id="{B88382BC-9277-47EB-8AD8-DB8F9E71AA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bg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neve, elérhetősége</a:t>
            </a:r>
          </a:p>
        </p:txBody>
      </p:sp>
    </p:spTree>
    <p:extLst>
      <p:ext uri="{BB962C8B-B14F-4D97-AF65-F5344CB8AC3E}">
        <p14:creationId xmlns:p14="http://schemas.microsoft.com/office/powerpoint/2010/main" val="149203180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75828086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40332C68-80B5-4BCA-AC38-33079D6109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5" name="Szöveg helye 5">
            <a:extLst>
              <a:ext uri="{FF2B5EF4-FFF2-40B4-BE49-F238E27FC236}">
                <a16:creationId xmlns:a16="http://schemas.microsoft.com/office/drawing/2014/main" id="{B88382BC-9277-47EB-8AD8-DB8F9E71AA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neve, elérhetősége</a:t>
            </a:r>
          </a:p>
        </p:txBody>
      </p:sp>
    </p:spTree>
    <p:extLst>
      <p:ext uri="{BB962C8B-B14F-4D97-AF65-F5344CB8AC3E}">
        <p14:creationId xmlns:p14="http://schemas.microsoft.com/office/powerpoint/2010/main" val="100187904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61974140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40332C68-80B5-4BCA-AC38-33079D6109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5" name="Szöveg helye 5">
            <a:extLst>
              <a:ext uri="{FF2B5EF4-FFF2-40B4-BE49-F238E27FC236}">
                <a16:creationId xmlns:a16="http://schemas.microsoft.com/office/drawing/2014/main" id="{B88382BC-9277-47EB-8AD8-DB8F9E71AA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neve, elérhetősége</a:t>
            </a:r>
          </a:p>
        </p:txBody>
      </p:sp>
    </p:spTree>
    <p:extLst>
      <p:ext uri="{BB962C8B-B14F-4D97-AF65-F5344CB8AC3E}">
        <p14:creationId xmlns:p14="http://schemas.microsoft.com/office/powerpoint/2010/main" val="7251323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elválasztó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2319EB8-3CF4-40B6-8100-E3B93707E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Szöveg helye 5">
            <a:extLst>
              <a:ext uri="{FF2B5EF4-FFF2-40B4-BE49-F238E27FC236}">
                <a16:creationId xmlns:a16="http://schemas.microsoft.com/office/drawing/2014/main" id="{2DEF0370-AE4E-41A8-BD4D-292B9B173D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11671997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ródia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>
            <a:extLst>
              <a:ext uri="{FF2B5EF4-FFF2-40B4-BE49-F238E27FC236}">
                <a16:creationId xmlns:a16="http://schemas.microsoft.com/office/drawing/2014/main" id="{40332C68-80B5-4BCA-AC38-33079D6109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709687"/>
            <a:ext cx="8363600" cy="805217"/>
          </a:xfrm>
        </p:spPr>
        <p:txBody>
          <a:bodyPr>
            <a:normAutofit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Köszönjük a figyelmet!</a:t>
            </a:r>
          </a:p>
        </p:txBody>
      </p:sp>
      <p:sp>
        <p:nvSpPr>
          <p:cNvPr id="5" name="Szöveg helye 5">
            <a:extLst>
              <a:ext uri="{FF2B5EF4-FFF2-40B4-BE49-F238E27FC236}">
                <a16:creationId xmlns:a16="http://schemas.microsoft.com/office/drawing/2014/main" id="{B88382BC-9277-47EB-8AD8-DB8F9E71AA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9931" y="1903748"/>
            <a:ext cx="8364140" cy="929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n-lt"/>
                <a:cs typeface="Montserrat" panose="00000500000000000000" pitchFamily="2" charset="-18"/>
              </a:defRPr>
            </a:lvl1pPr>
            <a:lvl2pPr>
              <a:defRPr cap="all" baseline="0"/>
            </a:lvl2pPr>
            <a:lvl3pPr>
              <a:defRPr cap="all" baseline="0"/>
            </a:lvl3pPr>
            <a:lvl4pPr>
              <a:defRPr cap="all" baseline="0"/>
            </a:lvl4pPr>
            <a:lvl5pPr>
              <a:defRPr cap="all" baseline="0"/>
            </a:lvl5pPr>
          </a:lstStyle>
          <a:p>
            <a:pPr lvl="0"/>
            <a:r>
              <a:rPr lang="hu-HU" dirty="0"/>
              <a:t>Előadó neve, elérhetősége</a:t>
            </a:r>
          </a:p>
        </p:txBody>
      </p:sp>
    </p:spTree>
    <p:extLst>
      <p:ext uri="{BB962C8B-B14F-4D97-AF65-F5344CB8AC3E}">
        <p14:creationId xmlns:p14="http://schemas.microsoft.com/office/powerpoint/2010/main" val="260605704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E00E8412-85E8-4E17-BE4A-6EB65DB80A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87555" y="6557447"/>
            <a:ext cx="769493" cy="184666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097C21AB-E3EA-49E7-A872-36BBDE1FEC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2907" y="1705062"/>
            <a:ext cx="8358188" cy="4244891"/>
          </a:xfr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chemeClr val="accent1">
                    <a:alpha val="99000"/>
                  </a:schemeClr>
                </a:solidFill>
                <a:latin typeface="+mj-lt"/>
              </a:defRPr>
            </a:lvl1pPr>
            <a:lvl2pPr>
              <a:buClr>
                <a:schemeClr val="bg2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2pPr>
            <a:lvl3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3pPr>
            <a:lvl4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4pPr>
            <a:lvl5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D67A9AAF-00DB-4C55-8A20-D51607CD69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41622371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zámozott 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 helye 2">
            <a:extLst>
              <a:ext uri="{FF2B5EF4-FFF2-40B4-BE49-F238E27FC236}">
                <a16:creationId xmlns:a16="http://schemas.microsoft.com/office/drawing/2014/main" id="{71E18022-289C-485E-8088-DC6638D9D9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2906" y="1705061"/>
            <a:ext cx="8364141" cy="4233779"/>
          </a:xfrm>
        </p:spPr>
        <p:txBody>
          <a:bodyPr/>
          <a:lstStyle>
            <a:lvl1pPr marL="342891" indent="-342891">
              <a:buClr>
                <a:schemeClr val="accent1"/>
              </a:buClr>
              <a:buFont typeface="+mj-lt"/>
              <a:buAutoNum type="arabicParenR"/>
              <a:defRPr>
                <a:solidFill>
                  <a:schemeClr val="accent1">
                    <a:alpha val="99000"/>
                  </a:schemeClr>
                </a:solidFill>
                <a:latin typeface="+mj-lt"/>
              </a:defRPr>
            </a:lvl1pPr>
            <a:lvl2pPr marL="796905" indent="-342891">
              <a:buClr>
                <a:schemeClr val="bg2"/>
              </a:buClr>
              <a:buFont typeface="+mj-lt"/>
              <a:buAutoNum type="alphaLcPeriod"/>
              <a:defRPr>
                <a:solidFill>
                  <a:schemeClr val="accent4">
                    <a:alpha val="99000"/>
                  </a:schemeClr>
                </a:solidFill>
              </a:defRPr>
            </a:lvl2pPr>
            <a:lvl3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3pPr>
            <a:lvl4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4pPr>
            <a:lvl5pPr>
              <a:buClr>
                <a:schemeClr val="accent4"/>
              </a:buClr>
              <a:defRPr>
                <a:solidFill>
                  <a:schemeClr val="accent4">
                    <a:alpha val="99000"/>
                  </a:schemeClr>
                </a:solidFill>
              </a:defRPr>
            </a:lvl5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040543C7-8866-42D6-8D87-6E151D7367E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18697054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Ábra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ody Level One…">
            <a:extLst>
              <a:ext uri="{FF2B5EF4-FFF2-40B4-BE49-F238E27FC236}">
                <a16:creationId xmlns:a16="http://schemas.microsoft.com/office/drawing/2014/main" id="{3137B31F-7039-4A74-AA7A-AB649A7FB0B0}"/>
              </a:ext>
            </a:extLst>
          </p:cNvPr>
          <p:cNvSpPr txBox="1">
            <a:spLocks noGrp="1"/>
          </p:cNvSpPr>
          <p:nvPr>
            <p:ph type="body" sz="half" idx="15" hasCustomPrompt="1"/>
          </p:nvPr>
        </p:nvSpPr>
        <p:spPr>
          <a:xfrm>
            <a:off x="4759658" y="1449387"/>
            <a:ext cx="3997391" cy="4500564"/>
          </a:xfrm>
          <a:prstGeom prst="rect">
            <a:avLst/>
          </a:prstGeom>
        </p:spPr>
        <p:txBody>
          <a:bodyPr lIns="0" tIns="108000" rIns="0" bIns="108000" numCol="1" spcCol="38100" anchor="ctr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6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</p:txBody>
      </p:sp>
      <p:sp>
        <p:nvSpPr>
          <p:cNvPr id="12" name="Tartalom helye 2">
            <a:extLst>
              <a:ext uri="{FF2B5EF4-FFF2-40B4-BE49-F238E27FC236}">
                <a16:creationId xmlns:a16="http://schemas.microsoft.com/office/drawing/2014/main" id="{07683704-0360-4585-A922-12C7AA3D3B8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86954" y="1449388"/>
            <a:ext cx="4185047" cy="4500562"/>
          </a:xfrm>
        </p:spPr>
        <p:txBody>
          <a:bodyPr numCol="1"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hu-HU" dirty="0"/>
              <a:t>Kép / Ábra beszúrása</a:t>
            </a:r>
          </a:p>
        </p:txBody>
      </p:sp>
      <p:sp>
        <p:nvSpPr>
          <p:cNvPr id="7" name="Szöveg helye 2">
            <a:extLst>
              <a:ext uri="{FF2B5EF4-FFF2-40B4-BE49-F238E27FC236}">
                <a16:creationId xmlns:a16="http://schemas.microsoft.com/office/drawing/2014/main" id="{9CA5E2A3-1539-4D90-8797-A5709E82AD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8265B815-656A-4AEF-A291-3480A3B605BD}"/>
              </a:ext>
            </a:extLst>
          </p:cNvPr>
          <p:cNvSpPr txBox="1"/>
          <p:nvPr userDrawn="1"/>
        </p:nvSpPr>
        <p:spPr>
          <a:xfrm>
            <a:off x="2208351" y="3204577"/>
            <a:ext cx="4625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fld id="{86CB4B4D-7CA3-9044-876B-883B54F8677D}" type="slidenum">
              <a:rPr lang="hu-HU" sz="1800" smtClean="0"/>
              <a:pPr/>
              <a:t>‹#›</a:t>
            </a:fld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82429736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hasábo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ody Level One…">
            <a:extLst>
              <a:ext uri="{FF2B5EF4-FFF2-40B4-BE49-F238E27FC236}">
                <a16:creationId xmlns:a16="http://schemas.microsoft.com/office/drawing/2014/main" id="{70112E74-3EB1-44CD-A970-2333DEADB7B0}"/>
              </a:ext>
            </a:extLst>
          </p:cNvPr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393448" y="1862985"/>
            <a:ext cx="8363600" cy="4086969"/>
          </a:xfrm>
          <a:prstGeom prst="rect">
            <a:avLst/>
          </a:prstGeom>
        </p:spPr>
        <p:txBody>
          <a:bodyPr lIns="0" tIns="108000" rIns="0" bIns="108000" numCol="2" spcCol="540000"/>
          <a:lstStyle>
            <a:lvl1pPr marL="0" indent="0" algn="just" defTabSz="914377">
              <a:lnSpc>
                <a:spcPct val="120000"/>
              </a:lnSpc>
              <a:spcBef>
                <a:spcPts val="1200"/>
              </a:spcBef>
              <a:buClrTx/>
              <a:buSzTx/>
              <a:buNone/>
              <a:tabLst/>
              <a:defRPr sz="1400" cap="none">
                <a:solidFill>
                  <a:schemeClr val="accent2">
                    <a:alpha val="99000"/>
                  </a:schemeClr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marL="742932" indent="-285744" algn="just" defTabSz="914377">
              <a:lnSpc>
                <a:spcPct val="120000"/>
              </a:lnSpc>
              <a:spcBef>
                <a:spcPts val="1200"/>
              </a:spcBef>
              <a:buClrTx/>
              <a:buChar char="▪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240940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698128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155317" indent="-326563" algn="just" defTabSz="914377">
              <a:lnSpc>
                <a:spcPct val="120000"/>
              </a:lnSpc>
              <a:spcBef>
                <a:spcPts val="1200"/>
              </a:spcBef>
              <a:buClrTx/>
              <a:buChar char="‒"/>
              <a:tabLst/>
              <a:defRPr sz="1600" cap="none">
                <a:latin typeface="Montserrat"/>
                <a:ea typeface="Montserrat"/>
                <a:cs typeface="Montserrat"/>
                <a:sym typeface="Montserrat"/>
              </a:defRPr>
            </a:lvl5pPr>
          </a:lstStyle>
          <a:p>
            <a:r>
              <a:rPr lang="hu-HU" dirty="0" err="1"/>
              <a:t>Pellentesque</a:t>
            </a:r>
            <a:r>
              <a:rPr lang="hu-HU" dirty="0"/>
              <a:t> </a:t>
            </a:r>
            <a:r>
              <a:rPr lang="hu-HU" dirty="0" err="1"/>
              <a:t>euismod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tortor </a:t>
            </a:r>
            <a:r>
              <a:rPr lang="hu-HU" dirty="0" err="1"/>
              <a:t>faucibus</a:t>
            </a:r>
            <a:r>
              <a:rPr lang="hu-HU" dirty="0"/>
              <a:t>, eget </a:t>
            </a:r>
            <a:r>
              <a:rPr lang="hu-HU" dirty="0" err="1"/>
              <a:t>laoreet</a:t>
            </a:r>
            <a:r>
              <a:rPr lang="hu-HU" dirty="0"/>
              <a:t> turpis </a:t>
            </a:r>
            <a:r>
              <a:rPr lang="hu-HU" dirty="0" err="1"/>
              <a:t>tempus</a:t>
            </a:r>
            <a:r>
              <a:rPr lang="hu-HU" dirty="0"/>
              <a:t>. </a:t>
            </a:r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malesuada</a:t>
            </a:r>
            <a:r>
              <a:rPr lang="hu-HU" dirty="0"/>
              <a:t> elit </a:t>
            </a:r>
            <a:r>
              <a:rPr lang="hu-HU" dirty="0" err="1"/>
              <a:t>efficitur</a:t>
            </a:r>
            <a:r>
              <a:rPr lang="hu-HU" dirty="0"/>
              <a:t>, </a:t>
            </a:r>
            <a:r>
              <a:rPr lang="hu-HU" dirty="0" err="1"/>
              <a:t>accumsan</a:t>
            </a:r>
            <a:r>
              <a:rPr lang="hu-HU" dirty="0"/>
              <a:t> urna </a:t>
            </a:r>
            <a:r>
              <a:rPr lang="hu-HU" dirty="0" err="1"/>
              <a:t>at</a:t>
            </a:r>
            <a:r>
              <a:rPr lang="hu-HU" dirty="0"/>
              <a:t>, </a:t>
            </a:r>
            <a:r>
              <a:rPr lang="hu-HU" dirty="0" err="1"/>
              <a:t>egestas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  <a:p>
            <a:r>
              <a:rPr lang="hu-HU" dirty="0"/>
              <a:t>Nulla </a:t>
            </a:r>
            <a:r>
              <a:rPr lang="hu-HU" dirty="0" err="1"/>
              <a:t>condimentum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vestibulum</a:t>
            </a:r>
            <a:r>
              <a:rPr lang="hu-HU" dirty="0"/>
              <a:t>. </a:t>
            </a:r>
            <a:r>
              <a:rPr lang="hu-HU" dirty="0" err="1"/>
              <a:t>Morbi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, </a:t>
            </a:r>
            <a:r>
              <a:rPr lang="hu-HU" dirty="0" err="1"/>
              <a:t>scelerisque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pellentesque</a:t>
            </a:r>
            <a:r>
              <a:rPr lang="hu-HU" dirty="0"/>
              <a:t>, </a:t>
            </a:r>
            <a:r>
              <a:rPr lang="hu-HU" dirty="0" err="1"/>
              <a:t>ultricies</a:t>
            </a:r>
            <a:r>
              <a:rPr lang="hu-HU" dirty="0"/>
              <a:t> a </a:t>
            </a:r>
            <a:r>
              <a:rPr lang="hu-HU" dirty="0" err="1"/>
              <a:t>nunc</a:t>
            </a:r>
            <a:r>
              <a:rPr lang="hu-HU" dirty="0"/>
              <a:t>. In </a:t>
            </a:r>
            <a:r>
              <a:rPr lang="hu-HU" dirty="0" err="1"/>
              <a:t>tempor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urna. </a:t>
            </a:r>
            <a:r>
              <a:rPr lang="hu-HU" dirty="0" err="1"/>
              <a:t>Proin</a:t>
            </a:r>
            <a:r>
              <a:rPr lang="hu-HU" dirty="0"/>
              <a:t> vitae elit </a:t>
            </a:r>
            <a:r>
              <a:rPr lang="hu-HU" dirty="0" err="1"/>
              <a:t>interdum</a:t>
            </a:r>
            <a:r>
              <a:rPr lang="hu-HU" dirty="0"/>
              <a:t>, </a:t>
            </a:r>
            <a:r>
              <a:rPr lang="hu-HU" dirty="0" err="1"/>
              <a:t>vehicula</a:t>
            </a:r>
            <a:r>
              <a:rPr lang="hu-HU" dirty="0"/>
              <a:t> sem </a:t>
            </a:r>
            <a:r>
              <a:rPr lang="hu-HU" dirty="0" err="1"/>
              <a:t>id</a:t>
            </a:r>
            <a:r>
              <a:rPr lang="hu-HU" dirty="0"/>
              <a:t>, </a:t>
            </a:r>
            <a:r>
              <a:rPr lang="hu-HU" dirty="0" err="1"/>
              <a:t>tempor</a:t>
            </a:r>
            <a:r>
              <a:rPr lang="hu-HU" dirty="0"/>
              <a:t> nulla. </a:t>
            </a:r>
            <a:r>
              <a:rPr lang="hu-HU" dirty="0" err="1"/>
              <a:t>Nam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sem </a:t>
            </a:r>
            <a:r>
              <a:rPr lang="hu-HU" dirty="0" err="1"/>
              <a:t>sed</a:t>
            </a:r>
            <a:r>
              <a:rPr lang="hu-HU" dirty="0"/>
              <a:t> mi </a:t>
            </a:r>
            <a:r>
              <a:rPr lang="hu-HU" dirty="0" err="1"/>
              <a:t>laoreet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in urna. </a:t>
            </a:r>
            <a:r>
              <a:rPr lang="hu-HU" dirty="0" err="1"/>
              <a:t>Duis</a:t>
            </a:r>
            <a:r>
              <a:rPr lang="hu-HU" dirty="0"/>
              <a:t> </a:t>
            </a:r>
            <a:r>
              <a:rPr lang="hu-HU" dirty="0" err="1"/>
              <a:t>quis</a:t>
            </a:r>
            <a:r>
              <a:rPr lang="hu-HU" dirty="0"/>
              <a:t> </a:t>
            </a:r>
            <a:r>
              <a:rPr lang="hu-HU" dirty="0" err="1"/>
              <a:t>volutpat</a:t>
            </a:r>
            <a:r>
              <a:rPr lang="hu-HU" dirty="0"/>
              <a:t> felis. Nullam </a:t>
            </a:r>
            <a:r>
              <a:rPr lang="hu-HU" dirty="0" err="1"/>
              <a:t>nec</a:t>
            </a:r>
            <a:r>
              <a:rPr lang="hu-HU" dirty="0"/>
              <a:t> </a:t>
            </a:r>
            <a:r>
              <a:rPr lang="hu-HU" dirty="0" err="1"/>
              <a:t>enim</a:t>
            </a:r>
            <a:r>
              <a:rPr lang="hu-HU" dirty="0"/>
              <a:t> </a:t>
            </a:r>
            <a:r>
              <a:rPr lang="hu-HU" dirty="0" err="1"/>
              <a:t>blandit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mauris</a:t>
            </a:r>
            <a:r>
              <a:rPr lang="hu-HU" dirty="0"/>
              <a:t> turpis </a:t>
            </a:r>
            <a:r>
              <a:rPr lang="hu-HU" dirty="0" err="1"/>
              <a:t>tincidunt</a:t>
            </a:r>
            <a:r>
              <a:rPr lang="hu-HU" dirty="0"/>
              <a:t> </a:t>
            </a:r>
            <a:r>
              <a:rPr lang="hu-HU" dirty="0" err="1"/>
              <a:t>velit</a:t>
            </a:r>
            <a:r>
              <a:rPr lang="hu-HU" dirty="0"/>
              <a:t>,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tellus</a:t>
            </a:r>
            <a:r>
              <a:rPr lang="hu-HU" dirty="0"/>
              <a:t> </a:t>
            </a:r>
            <a:r>
              <a:rPr lang="hu-HU" dirty="0" err="1"/>
              <a:t>ut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rutrum</a:t>
            </a:r>
            <a:r>
              <a:rPr lang="hu-HU" dirty="0"/>
              <a:t> est </a:t>
            </a:r>
            <a:r>
              <a:rPr lang="hu-HU" dirty="0" err="1"/>
              <a:t>eu</a:t>
            </a:r>
            <a:r>
              <a:rPr lang="hu-HU" dirty="0"/>
              <a:t> nulla </a:t>
            </a:r>
            <a:r>
              <a:rPr lang="hu-HU" dirty="0" err="1"/>
              <a:t>mollis</a:t>
            </a:r>
            <a:r>
              <a:rPr lang="hu-HU" dirty="0"/>
              <a:t>,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dignissim</a:t>
            </a:r>
            <a:r>
              <a:rPr lang="hu-HU" dirty="0"/>
              <a:t> </a:t>
            </a:r>
            <a:r>
              <a:rPr lang="hu-HU" dirty="0" err="1"/>
              <a:t>libero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. </a:t>
            </a:r>
          </a:p>
          <a:p>
            <a:r>
              <a:rPr lang="hu-HU" dirty="0" err="1"/>
              <a:t>Donec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 </a:t>
            </a:r>
            <a:r>
              <a:rPr lang="hu-HU" dirty="0" err="1"/>
              <a:t>pulvinar</a:t>
            </a:r>
            <a:r>
              <a:rPr lang="hu-HU" dirty="0"/>
              <a:t> </a:t>
            </a:r>
            <a:r>
              <a:rPr lang="hu-HU" dirty="0" err="1"/>
              <a:t>risus</a:t>
            </a:r>
            <a:r>
              <a:rPr lang="hu-HU" dirty="0"/>
              <a:t>. </a:t>
            </a:r>
            <a:r>
              <a:rPr lang="hu-HU" dirty="0" err="1"/>
              <a:t>Praesent</a:t>
            </a:r>
            <a:r>
              <a:rPr lang="hu-HU" dirty="0"/>
              <a:t> </a:t>
            </a:r>
            <a:r>
              <a:rPr lang="hu-HU" dirty="0" err="1"/>
              <a:t>gravida</a:t>
            </a:r>
            <a:r>
              <a:rPr lang="hu-HU" dirty="0"/>
              <a:t> </a:t>
            </a:r>
            <a:r>
              <a:rPr lang="hu-HU" dirty="0" err="1"/>
              <a:t>sollicitudin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vestibulum</a:t>
            </a:r>
            <a:r>
              <a:rPr lang="hu-HU" dirty="0"/>
              <a:t>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erat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 </a:t>
            </a:r>
            <a:r>
              <a:rPr lang="hu-HU" dirty="0" err="1"/>
              <a:t>cursus</a:t>
            </a:r>
            <a:r>
              <a:rPr lang="hu-HU" dirty="0"/>
              <a:t>. </a:t>
            </a:r>
            <a:r>
              <a:rPr lang="hu-HU" dirty="0" err="1"/>
              <a:t>Proin</a:t>
            </a:r>
            <a:r>
              <a:rPr lang="hu-HU" dirty="0"/>
              <a:t> </a:t>
            </a:r>
            <a:r>
              <a:rPr lang="hu-HU" dirty="0" err="1"/>
              <a:t>sagittis</a:t>
            </a:r>
            <a:r>
              <a:rPr lang="hu-HU" dirty="0"/>
              <a:t>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felis</a:t>
            </a:r>
            <a:r>
              <a:rPr lang="hu-HU" dirty="0"/>
              <a:t>,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accumsan</a:t>
            </a:r>
            <a:r>
              <a:rPr lang="hu-HU" dirty="0"/>
              <a:t> urna elementum </a:t>
            </a:r>
            <a:r>
              <a:rPr lang="hu-HU" dirty="0" err="1"/>
              <a:t>quis</a:t>
            </a:r>
            <a:r>
              <a:rPr lang="hu-HU" dirty="0"/>
              <a:t>.</a:t>
            </a:r>
          </a:p>
          <a:p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consectetur</a:t>
            </a:r>
            <a:r>
              <a:rPr lang="hu-HU" dirty="0"/>
              <a:t> </a:t>
            </a:r>
            <a:r>
              <a:rPr lang="hu-HU" dirty="0" err="1"/>
              <a:t>justo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ex </a:t>
            </a:r>
            <a:r>
              <a:rPr lang="hu-HU" dirty="0" err="1"/>
              <a:t>mollis</a:t>
            </a:r>
            <a:r>
              <a:rPr lang="hu-HU" dirty="0"/>
              <a:t>, in </a:t>
            </a:r>
            <a:r>
              <a:rPr lang="hu-HU" dirty="0" err="1"/>
              <a:t>luctus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 </a:t>
            </a:r>
            <a:r>
              <a:rPr lang="hu-HU" dirty="0" err="1"/>
              <a:t>facilisis</a:t>
            </a:r>
            <a:r>
              <a:rPr lang="hu-HU" dirty="0"/>
              <a:t>. Integer </a:t>
            </a:r>
            <a:r>
              <a:rPr lang="hu-HU" dirty="0" err="1"/>
              <a:t>arcu</a:t>
            </a:r>
            <a:r>
              <a:rPr lang="hu-HU" dirty="0"/>
              <a:t> </a:t>
            </a:r>
            <a:r>
              <a:rPr lang="hu-HU" dirty="0" err="1"/>
              <a:t>eros</a:t>
            </a:r>
            <a:r>
              <a:rPr lang="hu-HU" dirty="0"/>
              <a:t>, </a:t>
            </a:r>
            <a:r>
              <a:rPr lang="hu-HU" dirty="0" err="1"/>
              <a:t>faucibus</a:t>
            </a:r>
            <a:r>
              <a:rPr lang="hu-HU" dirty="0"/>
              <a:t> vitae </a:t>
            </a:r>
            <a:r>
              <a:rPr lang="hu-HU" dirty="0" err="1"/>
              <a:t>iaculis</a:t>
            </a:r>
            <a:r>
              <a:rPr lang="hu-HU" dirty="0"/>
              <a:t> a, </a:t>
            </a:r>
            <a:r>
              <a:rPr lang="hu-HU" dirty="0" err="1"/>
              <a:t>placerat</a:t>
            </a:r>
            <a:r>
              <a:rPr lang="hu-HU" dirty="0"/>
              <a:t> eget </a:t>
            </a:r>
            <a:r>
              <a:rPr lang="hu-HU" dirty="0" err="1"/>
              <a:t>ligula</a:t>
            </a:r>
            <a:r>
              <a:rPr lang="hu-HU" dirty="0"/>
              <a:t>. </a:t>
            </a:r>
            <a:r>
              <a:rPr lang="hu-HU" dirty="0" err="1"/>
              <a:t>Curabitur</a:t>
            </a:r>
            <a:r>
              <a:rPr lang="hu-HU" dirty="0"/>
              <a:t> in </a:t>
            </a:r>
            <a:r>
              <a:rPr lang="hu-HU" dirty="0" err="1"/>
              <a:t>felis</a:t>
            </a:r>
            <a:r>
              <a:rPr lang="hu-HU" dirty="0"/>
              <a:t> </a:t>
            </a:r>
            <a:r>
              <a:rPr lang="hu-HU" dirty="0" err="1"/>
              <a:t>augue</a:t>
            </a:r>
            <a:r>
              <a:rPr lang="hu-HU" dirty="0"/>
              <a:t>. </a:t>
            </a:r>
            <a:r>
              <a:rPr lang="hu-HU" dirty="0" err="1"/>
              <a:t>Sed</a:t>
            </a:r>
            <a:r>
              <a:rPr lang="hu-HU" dirty="0"/>
              <a:t> </a:t>
            </a:r>
            <a:r>
              <a:rPr lang="hu-HU" dirty="0" err="1"/>
              <a:t>bibendum</a:t>
            </a:r>
            <a:r>
              <a:rPr lang="hu-HU" dirty="0"/>
              <a:t> </a:t>
            </a:r>
            <a:r>
              <a:rPr lang="hu-HU" dirty="0" err="1"/>
              <a:t>id</a:t>
            </a:r>
            <a:r>
              <a:rPr lang="hu-HU" dirty="0"/>
              <a:t> </a:t>
            </a:r>
            <a:r>
              <a:rPr lang="hu-HU" dirty="0" err="1"/>
              <a:t>magna</a:t>
            </a:r>
            <a:r>
              <a:rPr lang="hu-HU" dirty="0"/>
              <a:t> </a:t>
            </a:r>
            <a:r>
              <a:rPr lang="hu-HU" dirty="0" err="1"/>
              <a:t>eu</a:t>
            </a:r>
            <a:r>
              <a:rPr lang="hu-HU" dirty="0"/>
              <a:t> </a:t>
            </a:r>
            <a:r>
              <a:rPr lang="hu-HU" dirty="0" err="1"/>
              <a:t>suscipit</a:t>
            </a:r>
            <a:r>
              <a:rPr lang="hu-HU" dirty="0"/>
              <a:t>. </a:t>
            </a:r>
            <a:r>
              <a:rPr lang="hu-HU" dirty="0" err="1"/>
              <a:t>Mauris</a:t>
            </a:r>
            <a:r>
              <a:rPr lang="hu-HU" dirty="0"/>
              <a:t> vitae </a:t>
            </a:r>
            <a:r>
              <a:rPr lang="hu-HU" dirty="0" err="1"/>
              <a:t>lacus</a:t>
            </a:r>
            <a:r>
              <a:rPr lang="hu-HU" dirty="0"/>
              <a:t> </a:t>
            </a:r>
            <a:r>
              <a:rPr lang="hu-HU" dirty="0" err="1"/>
              <a:t>et</a:t>
            </a:r>
            <a:r>
              <a:rPr lang="hu-HU" dirty="0"/>
              <a:t> </a:t>
            </a:r>
            <a:r>
              <a:rPr lang="hu-HU" dirty="0" err="1"/>
              <a:t>neque</a:t>
            </a:r>
            <a:r>
              <a:rPr lang="hu-HU" dirty="0"/>
              <a:t> </a:t>
            </a:r>
            <a:r>
              <a:rPr lang="hu-HU" dirty="0" err="1"/>
              <a:t>vulputate</a:t>
            </a:r>
            <a:r>
              <a:rPr lang="hu-HU" dirty="0"/>
              <a:t> </a:t>
            </a:r>
            <a:r>
              <a:rPr lang="hu-HU" dirty="0" err="1"/>
              <a:t>tincidunt</a:t>
            </a:r>
            <a:r>
              <a:rPr lang="hu-HU" dirty="0"/>
              <a:t>.</a:t>
            </a:r>
          </a:p>
        </p:txBody>
      </p:sp>
      <p:sp>
        <p:nvSpPr>
          <p:cNvPr id="7" name="Szöveg helye 2">
            <a:extLst>
              <a:ext uri="{FF2B5EF4-FFF2-40B4-BE49-F238E27FC236}">
                <a16:creationId xmlns:a16="http://schemas.microsoft.com/office/drawing/2014/main" id="{4B69A0C1-0627-423A-95B6-1794E23E8D2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6955" y="1205515"/>
            <a:ext cx="4185047" cy="342900"/>
          </a:xfrm>
        </p:spPr>
        <p:txBody>
          <a:bodyPr numCol="1"/>
          <a:lstStyle>
            <a:lvl1pPr marL="0" indent="0" algn="l" defTabSz="914400">
              <a:buClrTx/>
              <a:buSzTx/>
              <a:buNone/>
              <a:tabLst/>
              <a:defRPr b="1" cap="none">
                <a:solidFill>
                  <a:schemeClr val="accent2"/>
                </a:solidFill>
                <a:latin typeface="+mn-lt"/>
              </a:defRPr>
            </a:lvl1pPr>
          </a:lstStyle>
          <a:p>
            <a:pPr marL="0" indent="0" defTabSz="914400">
              <a:buClrTx/>
              <a:buSzTx/>
              <a:buNone/>
              <a:tabLst/>
              <a:defRPr cap="none">
                <a:solidFill>
                  <a:schemeClr val="accent2"/>
                </a:solidFill>
              </a:defRPr>
            </a:pPr>
            <a:r>
              <a:rPr lang="hu-HU" dirty="0"/>
              <a:t>Minta alcím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35869257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3.png"/><Relationship Id="rId4" Type="http://schemas.openxmlformats.org/officeDocument/2006/relationships/image" Target="../media/image12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3.png"/><Relationship Id="rId4" Type="http://schemas.openxmlformats.org/officeDocument/2006/relationships/image" Target="../media/image1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3.png"/><Relationship Id="rId4" Type="http://schemas.openxmlformats.org/officeDocument/2006/relationships/image" Target="../media/image8.jp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7.jpeg"/><Relationship Id="rId4" Type="http://schemas.openxmlformats.org/officeDocument/2006/relationships/image" Target="../media/image9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3.png"/><Relationship Id="rId4" Type="http://schemas.openxmlformats.org/officeDocument/2006/relationships/image" Target="../media/image10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Ábra 7">
            <a:extLst>
              <a:ext uri="{FF2B5EF4-FFF2-40B4-BE49-F238E27FC236}">
                <a16:creationId xmlns:a16="http://schemas.microsoft.com/office/drawing/2014/main" id="{78F363B0-452A-9F49-1886-ED91CB38C5C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6200000">
            <a:off x="7229230" y="-242523"/>
            <a:ext cx="2476800" cy="2429396"/>
          </a:xfrm>
          <a:prstGeom prst="rect">
            <a:avLst/>
          </a:prstGeom>
        </p:spPr>
      </p:pic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72018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- 40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sp>
        <p:nvSpPr>
          <p:cNvPr id="7" name="Szöveg helye 5">
            <a:extLst>
              <a:ext uri="{FF2B5EF4-FFF2-40B4-BE49-F238E27FC236}">
                <a16:creationId xmlns:a16="http://schemas.microsoft.com/office/drawing/2014/main" id="{5A1C23EA-B0DE-4E55-B45B-CFAECA1CE2DD}"/>
              </a:ext>
            </a:extLst>
          </p:cNvPr>
          <p:cNvSpPr txBox="1">
            <a:spLocks/>
          </p:cNvSpPr>
          <p:nvPr userDrawn="1"/>
        </p:nvSpPr>
        <p:spPr>
          <a:xfrm>
            <a:off x="392908" y="6135273"/>
            <a:ext cx="6051055" cy="258632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marR="0" indent="0" algn="l" defTabSz="896937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None/>
              <a:tabLst>
                <a:tab pos="533400" algn="l"/>
              </a:tabLst>
              <a:defRPr sz="1400" b="0" i="0" u="none" strike="noStrike" cap="none" spc="0" baseline="0">
                <a:ln>
                  <a:noFill/>
                </a:ln>
                <a:solidFill>
                  <a:schemeClr val="accent4"/>
                </a:solidFill>
                <a:uFillTx/>
                <a:latin typeface="+mn-lt"/>
                <a:ea typeface="Montserrat SemiBold"/>
                <a:cs typeface="Montserrat" panose="00000500000000000000" pitchFamily="2" charset="-18"/>
                <a:sym typeface="Montserrat SemiBold"/>
              </a:defRPr>
            </a:lvl1pPr>
            <a:lvl2pPr marL="734732" marR="0" indent="-280707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AutoNum type="arabicPeriod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2pPr>
            <a:lvl3pPr marL="1076325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3pPr>
            <a:lvl4pPr marL="1522412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4pPr>
            <a:lvl5pPr marL="1973263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5pPr>
            <a:lvl6pPr marL="25146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marL="29718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marL="34290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marL="38862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pPr hangingPunct="1"/>
            <a:r>
              <a:rPr lang="hu-HU" sz="1400" dirty="0">
                <a:solidFill>
                  <a:schemeClr val="accent2"/>
                </a:solidFill>
              </a:rPr>
              <a:t>A prezentáció címe, tárgya | dr. Minta-Kovács István János</a:t>
            </a:r>
          </a:p>
        </p:txBody>
      </p:sp>
      <p:sp>
        <p:nvSpPr>
          <p:cNvPr id="5" name="Szöveg helye 5">
            <a:extLst>
              <a:ext uri="{FF2B5EF4-FFF2-40B4-BE49-F238E27FC236}">
                <a16:creationId xmlns:a16="http://schemas.microsoft.com/office/drawing/2014/main" id="{B35E9D47-A3D5-4522-90AA-732873630F14}"/>
              </a:ext>
            </a:extLst>
          </p:cNvPr>
          <p:cNvSpPr txBox="1">
            <a:spLocks/>
          </p:cNvSpPr>
          <p:nvPr userDrawn="1"/>
        </p:nvSpPr>
        <p:spPr>
          <a:xfrm>
            <a:off x="5191697" y="758257"/>
            <a:ext cx="3567629" cy="258632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marR="0" indent="0" algn="l" defTabSz="896937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None/>
              <a:tabLst>
                <a:tab pos="533400" algn="l"/>
              </a:tabLst>
              <a:defRPr sz="1400" b="0" i="0" u="none" strike="noStrike" cap="none" spc="0" baseline="0">
                <a:ln>
                  <a:noFill/>
                </a:ln>
                <a:solidFill>
                  <a:schemeClr val="accent4"/>
                </a:solidFill>
                <a:uFillTx/>
                <a:latin typeface="+mn-lt"/>
                <a:ea typeface="Montserrat SemiBold"/>
                <a:cs typeface="Montserrat" panose="00000500000000000000" pitchFamily="2" charset="-18"/>
                <a:sym typeface="Montserrat SemiBold"/>
              </a:defRPr>
            </a:lvl1pPr>
            <a:lvl2pPr marL="734732" marR="0" indent="-280707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AutoNum type="arabicPeriod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2pPr>
            <a:lvl3pPr marL="1076325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3pPr>
            <a:lvl4pPr marL="1522412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4pPr>
            <a:lvl5pPr marL="1973263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5pPr>
            <a:lvl6pPr marL="25146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marL="29718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marL="34290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marL="38862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pPr algn="r" hangingPunct="1"/>
            <a:fld id="{29640BE8-E47A-4CD2-8783-3F4BE53BE76F}" type="slidenum">
              <a:rPr lang="hu-HU" sz="1400" smtClean="0">
                <a:solidFill>
                  <a:schemeClr val="accent2"/>
                </a:solidFill>
              </a:rPr>
              <a:t>‹#›</a:t>
            </a:fld>
            <a:endParaRPr lang="hu-HU" sz="1400" dirty="0">
              <a:solidFill>
                <a:schemeClr val="accent2"/>
              </a:solidFill>
            </a:endParaRPr>
          </a:p>
        </p:txBody>
      </p:sp>
      <p:pic>
        <p:nvPicPr>
          <p:cNvPr id="10" name="Ábra 4">
            <a:extLst>
              <a:ext uri="{FF2B5EF4-FFF2-40B4-BE49-F238E27FC236}">
                <a16:creationId xmlns:a16="http://schemas.microsoft.com/office/drawing/2014/main" id="{72B48DA2-A2B8-41D8-8D71-F43BD6F8911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9391" y="5739534"/>
            <a:ext cx="1834609" cy="6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62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3" r:id="rId8"/>
    <p:sldLayoutId id="2147483954" r:id="rId9"/>
    <p:sldLayoutId id="2147483955" r:id="rId10"/>
    <p:sldLayoutId id="2147483956" r:id="rId11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all" spc="0" baseline="0">
          <a:ln>
            <a:noFill/>
          </a:ln>
          <a:solidFill>
            <a:schemeClr val="tx2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952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54276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- 36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pic>
        <p:nvPicPr>
          <p:cNvPr id="5" name="Ábra 4">
            <a:extLst>
              <a:ext uri="{FF2B5EF4-FFF2-40B4-BE49-F238E27FC236}">
                <a16:creationId xmlns:a16="http://schemas.microsoft.com/office/drawing/2014/main" id="{410A93D1-5D44-4E8E-B9B6-E6CD1E396A6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9393" y="5739534"/>
            <a:ext cx="1834609" cy="6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81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chemeClr val="tx2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54276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- 36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pic>
        <p:nvPicPr>
          <p:cNvPr id="5" name="Ábra 4">
            <a:extLst>
              <a:ext uri="{FF2B5EF4-FFF2-40B4-BE49-F238E27FC236}">
                <a16:creationId xmlns:a16="http://schemas.microsoft.com/office/drawing/2014/main" id="{15933FEE-E6A1-44A6-BB24-6357AC866ED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9393" y="5739534"/>
            <a:ext cx="1834609" cy="6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44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chemeClr val="tx2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72018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- 40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sp>
        <p:nvSpPr>
          <p:cNvPr id="7" name="Szöveg helye 5">
            <a:extLst>
              <a:ext uri="{FF2B5EF4-FFF2-40B4-BE49-F238E27FC236}">
                <a16:creationId xmlns:a16="http://schemas.microsoft.com/office/drawing/2014/main" id="{5A1C23EA-B0DE-4E55-B45B-CFAECA1CE2DD}"/>
              </a:ext>
            </a:extLst>
          </p:cNvPr>
          <p:cNvSpPr txBox="1">
            <a:spLocks/>
          </p:cNvSpPr>
          <p:nvPr userDrawn="1"/>
        </p:nvSpPr>
        <p:spPr>
          <a:xfrm>
            <a:off x="392908" y="6135273"/>
            <a:ext cx="6051055" cy="258632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marR="0" indent="0" algn="l" defTabSz="896937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None/>
              <a:tabLst>
                <a:tab pos="533400" algn="l"/>
              </a:tabLst>
              <a:defRPr sz="1400" b="0" i="0" u="none" strike="noStrike" cap="none" spc="0" baseline="0">
                <a:ln>
                  <a:noFill/>
                </a:ln>
                <a:solidFill>
                  <a:schemeClr val="accent4"/>
                </a:solidFill>
                <a:uFillTx/>
                <a:latin typeface="+mn-lt"/>
                <a:ea typeface="Montserrat SemiBold"/>
                <a:cs typeface="Montserrat" panose="00000500000000000000" pitchFamily="2" charset="-18"/>
                <a:sym typeface="Montserrat SemiBold"/>
              </a:defRPr>
            </a:lvl1pPr>
            <a:lvl2pPr marL="734732" marR="0" indent="-280707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AutoNum type="arabicPeriod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2pPr>
            <a:lvl3pPr marL="1076325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3pPr>
            <a:lvl4pPr marL="1522412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4pPr>
            <a:lvl5pPr marL="1973263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5pPr>
            <a:lvl6pPr marL="25146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marL="29718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marL="34290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marL="38862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pPr hangingPunct="1"/>
            <a:r>
              <a:rPr lang="hu-HU" sz="1400" dirty="0">
                <a:solidFill>
                  <a:schemeClr val="accent2"/>
                </a:solidFill>
              </a:rPr>
              <a:t>A prezentáció címe, tárgya | dr. Minta-Kovács István János</a:t>
            </a:r>
          </a:p>
        </p:txBody>
      </p:sp>
      <p:sp>
        <p:nvSpPr>
          <p:cNvPr id="8" name="Szöveg helye 5">
            <a:extLst>
              <a:ext uri="{FF2B5EF4-FFF2-40B4-BE49-F238E27FC236}">
                <a16:creationId xmlns:a16="http://schemas.microsoft.com/office/drawing/2014/main" id="{296513CF-E15A-4D6A-ADF1-32ACFE6FA414}"/>
              </a:ext>
            </a:extLst>
          </p:cNvPr>
          <p:cNvSpPr txBox="1">
            <a:spLocks/>
          </p:cNvSpPr>
          <p:nvPr userDrawn="1"/>
        </p:nvSpPr>
        <p:spPr>
          <a:xfrm>
            <a:off x="4837872" y="758257"/>
            <a:ext cx="3924392" cy="258632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marR="0" indent="0" algn="l" defTabSz="896937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None/>
              <a:tabLst>
                <a:tab pos="533400" algn="l"/>
              </a:tabLst>
              <a:defRPr sz="1400" b="0" i="0" u="none" strike="noStrike" cap="none" spc="0" baseline="0">
                <a:ln>
                  <a:noFill/>
                </a:ln>
                <a:solidFill>
                  <a:schemeClr val="accent4"/>
                </a:solidFill>
                <a:uFillTx/>
                <a:latin typeface="+mn-lt"/>
                <a:ea typeface="Montserrat SemiBold"/>
                <a:cs typeface="Montserrat" panose="00000500000000000000" pitchFamily="2" charset="-18"/>
                <a:sym typeface="Montserrat SemiBold"/>
              </a:defRPr>
            </a:lvl1pPr>
            <a:lvl2pPr marL="734732" marR="0" indent="-280707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AutoNum type="arabicPeriod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2pPr>
            <a:lvl3pPr marL="1076325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3pPr>
            <a:lvl4pPr marL="1522412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4pPr>
            <a:lvl5pPr marL="1973263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5pPr>
            <a:lvl6pPr marL="25146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marL="29718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marL="34290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marL="38862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pPr algn="r" hangingPunct="1"/>
            <a:fld id="{29640BE8-E47A-4CD2-8783-3F4BE53BE76F}" type="slidenum">
              <a:rPr lang="hu-HU" sz="1400" smtClean="0">
                <a:solidFill>
                  <a:schemeClr val="accent2"/>
                </a:solidFill>
              </a:rPr>
              <a:t>‹#›</a:t>
            </a:fld>
            <a:endParaRPr lang="hu-HU" sz="1400" dirty="0">
              <a:solidFill>
                <a:schemeClr val="accent2"/>
              </a:solidFill>
            </a:endParaRPr>
          </a:p>
        </p:txBody>
      </p:sp>
      <p:pic>
        <p:nvPicPr>
          <p:cNvPr id="6" name="Ábra 4">
            <a:extLst>
              <a:ext uri="{FF2B5EF4-FFF2-40B4-BE49-F238E27FC236}">
                <a16:creationId xmlns:a16="http://schemas.microsoft.com/office/drawing/2014/main" id="{D1529EDC-61E4-2809-DFE5-637AEA8A911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9393" y="5739534"/>
            <a:ext cx="1834609" cy="6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41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all" spc="0" baseline="0">
          <a:ln>
            <a:noFill/>
          </a:ln>
          <a:solidFill>
            <a:schemeClr val="tx2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72018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- 40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sp>
        <p:nvSpPr>
          <p:cNvPr id="7" name="Szöveg helye 5">
            <a:extLst>
              <a:ext uri="{FF2B5EF4-FFF2-40B4-BE49-F238E27FC236}">
                <a16:creationId xmlns:a16="http://schemas.microsoft.com/office/drawing/2014/main" id="{5A1C23EA-B0DE-4E55-B45B-CFAECA1CE2DD}"/>
              </a:ext>
            </a:extLst>
          </p:cNvPr>
          <p:cNvSpPr txBox="1">
            <a:spLocks/>
          </p:cNvSpPr>
          <p:nvPr userDrawn="1"/>
        </p:nvSpPr>
        <p:spPr>
          <a:xfrm>
            <a:off x="392908" y="6135273"/>
            <a:ext cx="6051055" cy="258632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marR="0" indent="0" algn="l" defTabSz="896937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None/>
              <a:tabLst>
                <a:tab pos="533400" algn="l"/>
              </a:tabLst>
              <a:defRPr sz="1400" b="0" i="0" u="none" strike="noStrike" cap="none" spc="0" baseline="0">
                <a:ln>
                  <a:noFill/>
                </a:ln>
                <a:solidFill>
                  <a:schemeClr val="accent4"/>
                </a:solidFill>
                <a:uFillTx/>
                <a:latin typeface="+mn-lt"/>
                <a:ea typeface="Montserrat SemiBold"/>
                <a:cs typeface="Montserrat" panose="00000500000000000000" pitchFamily="2" charset="-18"/>
                <a:sym typeface="Montserrat SemiBold"/>
              </a:defRPr>
            </a:lvl1pPr>
            <a:lvl2pPr marL="734732" marR="0" indent="-280707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AutoNum type="arabicPeriod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2pPr>
            <a:lvl3pPr marL="1076325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3pPr>
            <a:lvl4pPr marL="1522412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4pPr>
            <a:lvl5pPr marL="1973263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5pPr>
            <a:lvl6pPr marL="25146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marL="29718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marL="34290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marL="38862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pPr hangingPunct="1"/>
            <a:r>
              <a:rPr lang="hu-HU" sz="1400" dirty="0">
                <a:solidFill>
                  <a:schemeClr val="accent2"/>
                </a:solidFill>
              </a:rPr>
              <a:t>A prezentáció címe, tárgya | dr. Minta-Kovács István János</a:t>
            </a:r>
          </a:p>
        </p:txBody>
      </p:sp>
      <p:pic>
        <p:nvPicPr>
          <p:cNvPr id="4" name="Ábra 3">
            <a:extLst>
              <a:ext uri="{FF2B5EF4-FFF2-40B4-BE49-F238E27FC236}">
                <a16:creationId xmlns:a16="http://schemas.microsoft.com/office/drawing/2014/main" id="{CF287C7E-5383-4363-8875-05E43DD78AF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53970" y="5735782"/>
            <a:ext cx="1984114" cy="756294"/>
          </a:xfrm>
          <a:prstGeom prst="rect">
            <a:avLst/>
          </a:prstGeom>
        </p:spPr>
      </p:pic>
      <p:sp>
        <p:nvSpPr>
          <p:cNvPr id="6" name="Szöveg helye 5">
            <a:extLst>
              <a:ext uri="{FF2B5EF4-FFF2-40B4-BE49-F238E27FC236}">
                <a16:creationId xmlns:a16="http://schemas.microsoft.com/office/drawing/2014/main" id="{3CEEE78A-C80F-4B92-9D38-1657AFF82204}"/>
              </a:ext>
            </a:extLst>
          </p:cNvPr>
          <p:cNvSpPr txBox="1">
            <a:spLocks/>
          </p:cNvSpPr>
          <p:nvPr userDrawn="1"/>
        </p:nvSpPr>
        <p:spPr>
          <a:xfrm>
            <a:off x="4837872" y="758257"/>
            <a:ext cx="3924392" cy="258632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marR="0" indent="0" algn="l" defTabSz="896937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None/>
              <a:tabLst>
                <a:tab pos="533400" algn="l"/>
              </a:tabLst>
              <a:defRPr sz="1400" b="0" i="0" u="none" strike="noStrike" cap="none" spc="0" baseline="0">
                <a:ln>
                  <a:noFill/>
                </a:ln>
                <a:solidFill>
                  <a:schemeClr val="accent4"/>
                </a:solidFill>
                <a:uFillTx/>
                <a:latin typeface="+mn-lt"/>
                <a:ea typeface="Montserrat SemiBold"/>
                <a:cs typeface="Montserrat" panose="00000500000000000000" pitchFamily="2" charset="-18"/>
                <a:sym typeface="Montserrat SemiBold"/>
              </a:defRPr>
            </a:lvl1pPr>
            <a:lvl2pPr marL="734732" marR="0" indent="-280707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AutoNum type="arabicPeriod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2pPr>
            <a:lvl3pPr marL="1076325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3pPr>
            <a:lvl4pPr marL="1522412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4pPr>
            <a:lvl5pPr marL="1973263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5pPr>
            <a:lvl6pPr marL="25146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marL="29718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marL="34290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marL="38862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pPr algn="r" hangingPunct="1"/>
            <a:fld id="{29640BE8-E47A-4CD2-8783-3F4BE53BE76F}" type="slidenum">
              <a:rPr lang="hu-HU" sz="1400" smtClean="0">
                <a:solidFill>
                  <a:schemeClr val="accent2"/>
                </a:solidFill>
              </a:rPr>
              <a:t>‹#›</a:t>
            </a:fld>
            <a:endParaRPr lang="hu-HU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30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7" r:id="rId2"/>
    <p:sldLayoutId id="2147483798" r:id="rId3"/>
    <p:sldLayoutId id="2147483799" r:id="rId4"/>
    <p:sldLayoutId id="2147483911" r:id="rId5"/>
    <p:sldLayoutId id="2147483912" r:id="rId6"/>
    <p:sldLayoutId id="2147483917" r:id="rId7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all" spc="0" baseline="0">
          <a:ln>
            <a:noFill/>
          </a:ln>
          <a:solidFill>
            <a:schemeClr val="tx2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952" userDrawn="1">
          <p15:clr>
            <a:srgbClr val="F26B43"/>
          </p15:clr>
        </p15:guide>
        <p15:guide id="8" pos="4694" userDrawn="1">
          <p15:clr>
            <a:srgbClr val="F26B43"/>
          </p15:clr>
        </p15:guide>
        <p15:guide id="9" orient="horz" pos="374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72018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- 40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sp>
        <p:nvSpPr>
          <p:cNvPr id="7" name="Szöveg helye 5">
            <a:extLst>
              <a:ext uri="{FF2B5EF4-FFF2-40B4-BE49-F238E27FC236}">
                <a16:creationId xmlns:a16="http://schemas.microsoft.com/office/drawing/2014/main" id="{5A1C23EA-B0DE-4E55-B45B-CFAECA1CE2DD}"/>
              </a:ext>
            </a:extLst>
          </p:cNvPr>
          <p:cNvSpPr txBox="1">
            <a:spLocks/>
          </p:cNvSpPr>
          <p:nvPr userDrawn="1"/>
        </p:nvSpPr>
        <p:spPr>
          <a:xfrm>
            <a:off x="392908" y="6135273"/>
            <a:ext cx="6051055" cy="258632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marR="0" indent="0" algn="l" defTabSz="896937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None/>
              <a:tabLst>
                <a:tab pos="533400" algn="l"/>
              </a:tabLst>
              <a:defRPr sz="1400" b="0" i="0" u="none" strike="noStrike" cap="none" spc="0" baseline="0">
                <a:ln>
                  <a:noFill/>
                </a:ln>
                <a:solidFill>
                  <a:schemeClr val="accent4"/>
                </a:solidFill>
                <a:uFillTx/>
                <a:latin typeface="+mn-lt"/>
                <a:ea typeface="Montserrat SemiBold"/>
                <a:cs typeface="Montserrat" panose="00000500000000000000" pitchFamily="2" charset="-18"/>
                <a:sym typeface="Montserrat SemiBold"/>
              </a:defRPr>
            </a:lvl1pPr>
            <a:lvl2pPr marL="734732" marR="0" indent="-280707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AutoNum type="arabicPeriod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2pPr>
            <a:lvl3pPr marL="1076325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3pPr>
            <a:lvl4pPr marL="1522412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4pPr>
            <a:lvl5pPr marL="1973263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5pPr>
            <a:lvl6pPr marL="25146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marL="29718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marL="34290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marL="38862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pPr hangingPunct="1"/>
            <a:r>
              <a:rPr lang="hu-HU" sz="1400" dirty="0">
                <a:solidFill>
                  <a:schemeClr val="tx1"/>
                </a:solidFill>
              </a:rPr>
              <a:t>A prezentáció címe, tárgya | dr. Minta-Kovács István János</a:t>
            </a:r>
          </a:p>
        </p:txBody>
      </p:sp>
      <p:sp>
        <p:nvSpPr>
          <p:cNvPr id="8" name="Szöveg helye 5">
            <a:extLst>
              <a:ext uri="{FF2B5EF4-FFF2-40B4-BE49-F238E27FC236}">
                <a16:creationId xmlns:a16="http://schemas.microsoft.com/office/drawing/2014/main" id="{1F139898-9540-4F77-A08F-86523E7298FE}"/>
              </a:ext>
            </a:extLst>
          </p:cNvPr>
          <p:cNvSpPr txBox="1">
            <a:spLocks/>
          </p:cNvSpPr>
          <p:nvPr userDrawn="1"/>
        </p:nvSpPr>
        <p:spPr>
          <a:xfrm>
            <a:off x="4837872" y="758257"/>
            <a:ext cx="3924392" cy="258632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marR="0" indent="0" algn="l" defTabSz="896937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None/>
              <a:tabLst>
                <a:tab pos="533400" algn="l"/>
              </a:tabLst>
              <a:defRPr sz="1400" b="0" i="0" u="none" strike="noStrike" cap="none" spc="0" baseline="0">
                <a:ln>
                  <a:noFill/>
                </a:ln>
                <a:solidFill>
                  <a:schemeClr val="accent4"/>
                </a:solidFill>
                <a:uFillTx/>
                <a:latin typeface="+mn-lt"/>
                <a:ea typeface="Montserrat SemiBold"/>
                <a:cs typeface="Montserrat" panose="00000500000000000000" pitchFamily="2" charset="-18"/>
                <a:sym typeface="Montserrat SemiBold"/>
              </a:defRPr>
            </a:lvl1pPr>
            <a:lvl2pPr marL="734732" marR="0" indent="-280707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AutoNum type="arabicPeriod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2pPr>
            <a:lvl3pPr marL="1076325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3pPr>
            <a:lvl4pPr marL="1522412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4pPr>
            <a:lvl5pPr marL="1973263" marR="0" indent="-28575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–"/>
              <a:tabLst>
                <a:tab pos="533400" algn="l"/>
              </a:tabLst>
              <a:defRPr sz="16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" panose="00000500000000000000" pitchFamily="2" charset="-18"/>
                <a:ea typeface="Montserrat" panose="00000500000000000000" pitchFamily="2" charset="-18"/>
                <a:cs typeface="Montserrat" panose="00000500000000000000" pitchFamily="2" charset="-18"/>
                <a:sym typeface="Montserrat SemiBold"/>
              </a:defRPr>
            </a:lvl5pPr>
            <a:lvl6pPr marL="25146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marL="29718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marL="34290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marL="3886200" marR="0" indent="-228600" algn="l" defTabSz="896937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ct val="100000"/>
              <a:buFontTx/>
              <a:buChar char="•"/>
              <a:tabLst>
                <a:tab pos="533400" algn="l"/>
              </a:tabLst>
              <a:defRPr sz="1800" b="0" i="0" u="none" strike="noStrike" cap="all" spc="0" baseline="0">
                <a:ln>
                  <a:noFill/>
                </a:ln>
                <a:solidFill>
                  <a:srgbClr val="262626">
                    <a:alpha val="99000"/>
                  </a:srgbClr>
                </a:solidFill>
                <a:uFillTx/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pPr algn="r" hangingPunct="1"/>
            <a:fld id="{29640BE8-E47A-4CD2-8783-3F4BE53BE76F}" type="slidenum">
              <a:rPr lang="hu-HU" sz="1400" smtClean="0">
                <a:solidFill>
                  <a:schemeClr val="tx1"/>
                </a:solidFill>
              </a:rPr>
              <a:t>‹#›</a:t>
            </a:fld>
            <a:endParaRPr lang="hu-HU" sz="1400" dirty="0">
              <a:solidFill>
                <a:schemeClr val="tx1"/>
              </a:solidFill>
            </a:endParaRPr>
          </a:p>
        </p:txBody>
      </p:sp>
      <p:pic>
        <p:nvPicPr>
          <p:cNvPr id="6" name="Ábra 4">
            <a:extLst>
              <a:ext uri="{FF2B5EF4-FFF2-40B4-BE49-F238E27FC236}">
                <a16:creationId xmlns:a16="http://schemas.microsoft.com/office/drawing/2014/main" id="{6C6C574A-13B0-F6E5-788B-B06C6A21845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9393" y="5739534"/>
            <a:ext cx="1834609" cy="6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105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8" r:id="rId9"/>
    <p:sldLayoutId id="2147483969" r:id="rId10"/>
    <p:sldLayoutId id="2147483970" r:id="rId11"/>
    <p:sldLayoutId id="2147483971" r:id="rId12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1" i="0" u="none" strike="noStrike" cap="all" spc="0" baseline="0">
          <a:ln>
            <a:noFill/>
          </a:ln>
          <a:solidFill>
            <a:schemeClr val="tx2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54276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- 36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pic>
        <p:nvPicPr>
          <p:cNvPr id="5" name="Ábra 4">
            <a:extLst>
              <a:ext uri="{FF2B5EF4-FFF2-40B4-BE49-F238E27FC236}">
                <a16:creationId xmlns:a16="http://schemas.microsoft.com/office/drawing/2014/main" id="{7E14A27F-69F4-43B0-99CA-B136F5DD9A7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9393" y="5739534"/>
            <a:ext cx="1834609" cy="6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73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chemeClr val="tx2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54276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- 36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pic>
        <p:nvPicPr>
          <p:cNvPr id="4" name="Ábra 3">
            <a:extLst>
              <a:ext uri="{FF2B5EF4-FFF2-40B4-BE49-F238E27FC236}">
                <a16:creationId xmlns:a16="http://schemas.microsoft.com/office/drawing/2014/main" id="{33CBABF9-6654-47B0-8090-55396DCE95E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0914" y="5739628"/>
            <a:ext cx="1843087" cy="70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43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chemeClr val="bg1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54276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- 36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pic>
        <p:nvPicPr>
          <p:cNvPr id="4" name="Ábra 4">
            <a:extLst>
              <a:ext uri="{FF2B5EF4-FFF2-40B4-BE49-F238E27FC236}">
                <a16:creationId xmlns:a16="http://schemas.microsoft.com/office/drawing/2014/main" id="{F5FD7681-DE44-F276-050C-D3D31DE6DED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9393" y="5739534"/>
            <a:ext cx="1834609" cy="6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chemeClr val="tx2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54276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- 36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pic>
        <p:nvPicPr>
          <p:cNvPr id="5" name="Ábra 3">
            <a:extLst>
              <a:ext uri="{FF2B5EF4-FFF2-40B4-BE49-F238E27FC236}">
                <a16:creationId xmlns:a16="http://schemas.microsoft.com/office/drawing/2014/main" id="{F922B8CC-3CC9-6D13-5C5F-F1F0F5D0FF1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0914" y="5739628"/>
            <a:ext cx="1843087" cy="70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7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chemeClr val="bg1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>
            <a:extLst>
              <a:ext uri="{FF2B5EF4-FFF2-40B4-BE49-F238E27FC236}">
                <a16:creationId xmlns:a16="http://schemas.microsoft.com/office/drawing/2014/main" id="{35E97127-9FB7-4722-AA0A-369B432B18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6954" y="542769"/>
            <a:ext cx="7109875" cy="1815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rPr lang="hu-HU" dirty="0"/>
              <a:t>Minta cím </a:t>
            </a:r>
            <a:br>
              <a:rPr lang="hu-HU" dirty="0"/>
            </a:br>
            <a:r>
              <a:rPr lang="hu-HU" dirty="0"/>
              <a:t>(</a:t>
            </a:r>
            <a:r>
              <a:rPr lang="hu-HU" dirty="0" err="1"/>
              <a:t>Arial</a:t>
            </a:r>
            <a:r>
              <a:rPr lang="hu-HU" dirty="0"/>
              <a:t> </a:t>
            </a:r>
            <a:r>
              <a:rPr lang="hu-HU" dirty="0" err="1"/>
              <a:t>BLack</a:t>
            </a:r>
            <a:r>
              <a:rPr lang="hu-HU" dirty="0"/>
              <a:t> - 36 </a:t>
            </a:r>
            <a:r>
              <a:rPr lang="hu-HU" dirty="0" err="1"/>
              <a:t>pt</a:t>
            </a:r>
            <a:r>
              <a:rPr lang="hu-HU" dirty="0"/>
              <a:t>)</a:t>
            </a:r>
            <a:br>
              <a:rPr lang="hu-HU" dirty="0"/>
            </a:br>
            <a:r>
              <a:rPr lang="hu-HU" dirty="0"/>
              <a:t>3 SOROS IS LEHET</a:t>
            </a:r>
            <a:endParaRPr dirty="0"/>
          </a:p>
        </p:txBody>
      </p:sp>
      <p:pic>
        <p:nvPicPr>
          <p:cNvPr id="5" name="Ábra 4">
            <a:extLst>
              <a:ext uri="{FF2B5EF4-FFF2-40B4-BE49-F238E27FC236}">
                <a16:creationId xmlns:a16="http://schemas.microsoft.com/office/drawing/2014/main" id="{3814F496-787A-A827-8F14-E56A7ADF772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9393" y="5739534"/>
            <a:ext cx="1834609" cy="6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857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</p:sldLayoutIdLst>
  <p:transition spd="med"/>
  <p:hf hdr="0" ftr="0" dt="0"/>
  <p:txStyles>
    <p:titleStyle>
      <a:lvl1pPr marL="0" marR="0" indent="0" algn="l" defTabSz="914377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all" spc="0" baseline="0">
          <a:ln>
            <a:noFill/>
          </a:ln>
          <a:solidFill>
            <a:schemeClr val="tx2"/>
          </a:solidFill>
          <a:uFillTx/>
          <a:latin typeface="+mj-lt"/>
          <a:ea typeface="Montserrat Black"/>
          <a:cs typeface="Montserrat Black"/>
          <a:sym typeface="Montserrat Black"/>
        </a:defRPr>
      </a:lvl1pPr>
      <a:lvl2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2pPr>
      <a:lvl3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3pPr>
      <a:lvl4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4pPr>
      <a:lvl5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5pPr>
      <a:lvl6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6pPr>
      <a:lvl7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7pPr>
      <a:lvl8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8pPr>
      <a:lvl9pPr marL="0" marR="0" indent="0" algn="l" defTabSz="91437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all" spc="0" baseline="0">
          <a:ln>
            <a:noFill/>
          </a:ln>
          <a:solidFill>
            <a:schemeClr val="accent4"/>
          </a:solidFill>
          <a:uFillTx/>
          <a:latin typeface="Montserrat Black"/>
          <a:ea typeface="Montserrat Black"/>
          <a:cs typeface="Montserrat Black"/>
          <a:sym typeface="Montserrat Black"/>
        </a:defRPr>
      </a:lvl9pPr>
    </p:titleStyle>
    <p:bodyStyle>
      <a:lvl1pPr marL="360354" marR="0" indent="-36035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romanUcPeriod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1pPr>
      <a:lvl2pPr marL="734714" marR="0" indent="-280700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AutoNum type="arabicPeriod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2pPr>
      <a:lvl3pPr marL="1076298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3pPr>
      <a:lvl4pPr marL="1522374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4pPr>
      <a:lvl5pPr marL="1973213" marR="0" indent="-28574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–"/>
        <a:tabLst>
          <a:tab pos="533387" algn="l"/>
        </a:tabLst>
        <a:defRPr sz="1600" b="0" i="0" u="none" strike="noStrike" cap="none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" panose="00000500000000000000" pitchFamily="2" charset="-18"/>
          <a:ea typeface="Montserrat" panose="00000500000000000000" pitchFamily="2" charset="-18"/>
          <a:cs typeface="Montserrat" panose="00000500000000000000" pitchFamily="2" charset="-18"/>
          <a:sym typeface="Montserrat SemiBold"/>
        </a:defRPr>
      </a:lvl5pPr>
      <a:lvl6pPr marL="2514537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6pPr>
      <a:lvl7pPr marL="2971726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7pPr>
      <a:lvl8pPr marL="3428914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8pPr>
      <a:lvl9pPr marL="3886103" marR="0" indent="-228594" algn="l" defTabSz="896915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262626"/>
        </a:buClr>
        <a:buSzPct val="100000"/>
        <a:buFontTx/>
        <a:buChar char="•"/>
        <a:tabLst>
          <a:tab pos="533387" algn="l"/>
        </a:tabLst>
        <a:defRPr sz="1800" b="0" i="0" u="none" strike="noStrike" cap="all" spc="0" baseline="0">
          <a:ln>
            <a:noFill/>
          </a:ln>
          <a:solidFill>
            <a:srgbClr val="262626">
              <a:alpha val="99000"/>
            </a:srgbClr>
          </a:solidFill>
          <a:uFillTx/>
          <a:latin typeface="Montserrat SemiBold"/>
          <a:ea typeface="Montserrat SemiBold"/>
          <a:cs typeface="Montserrat SemiBold"/>
          <a:sym typeface="Montserrat SemiBold"/>
        </a:defRPr>
      </a:lvl9pPr>
    </p:bodyStyle>
    <p:otherStyle>
      <a:lvl1pPr marL="0" marR="0" indent="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1pPr>
      <a:lvl2pPr marL="0" marR="0" indent="45718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2pPr>
      <a:lvl3pPr marL="0" marR="0" indent="914377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3pPr>
      <a:lvl4pPr marL="0" marR="0" indent="1371566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4pPr>
      <a:lvl5pPr marL="0" marR="0" indent="1828754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5pPr>
      <a:lvl6pPr marL="0" marR="0" indent="2285943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6pPr>
      <a:lvl7pPr marL="0" marR="0" indent="2743131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7pPr>
      <a:lvl8pPr marL="0" marR="0" indent="3200320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8pPr>
      <a:lvl9pPr marL="0" marR="0" indent="3657509" algn="l" defTabSz="91437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ontserra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16" userDrawn="1">
          <p15:clr>
            <a:srgbClr val="F26B43"/>
          </p15:clr>
        </p15:guide>
        <p15:guide id="4" pos="244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482" userDrawn="1">
          <p15:clr>
            <a:srgbClr val="F26B43"/>
          </p15:clr>
        </p15:guide>
        <p15:guide id="7" orient="horz" pos="37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vh.allamkincstar.gov.hu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lyazat.gov.hu/mdosult-a-baromfi-llatjlti-tmogats-cm-vp3-1414-22-kdszm-felhvs-1" TargetMode="External"/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4">
            <a:extLst>
              <a:ext uri="{FF2B5EF4-FFF2-40B4-BE49-F238E27FC236}">
                <a16:creationId xmlns:a16="http://schemas.microsoft.com/office/drawing/2014/main" id="{A2AC26F0-6FF1-43F8-924B-824BD9996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446" y="894245"/>
            <a:ext cx="8363600" cy="1286893"/>
          </a:xfrm>
        </p:spPr>
        <p:txBody>
          <a:bodyPr>
            <a:normAutofit fontScale="90000"/>
          </a:bodyPr>
          <a:lstStyle/>
          <a:p>
            <a:r>
              <a:rPr lang="hu-HU" dirty="0"/>
              <a:t>Vidékfejlesztési </a:t>
            </a:r>
            <a:br>
              <a:rPr lang="hu-HU" dirty="0"/>
            </a:br>
            <a:r>
              <a:rPr lang="hu-HU" dirty="0"/>
              <a:t>Programok a gyakorlatban –</a:t>
            </a:r>
            <a:br>
              <a:rPr lang="hu-HU" dirty="0"/>
            </a:br>
            <a:r>
              <a:rPr lang="hu-HU" dirty="0"/>
              <a:t>VP Baromfi állatjólét</a:t>
            </a:r>
          </a:p>
        </p:txBody>
      </p:sp>
      <p:sp>
        <p:nvSpPr>
          <p:cNvPr id="11" name="Szöveg helye 5">
            <a:extLst>
              <a:ext uri="{FF2B5EF4-FFF2-40B4-BE49-F238E27FC236}">
                <a16:creationId xmlns:a16="http://schemas.microsoft.com/office/drawing/2014/main" id="{F9DB6213-2D71-4A2F-B620-C7B52A7D045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2446" y="3078207"/>
            <a:ext cx="8364140" cy="929601"/>
          </a:xfrm>
        </p:spPr>
        <p:txBody>
          <a:bodyPr/>
          <a:lstStyle/>
          <a:p>
            <a:r>
              <a:rPr lang="hu-HU" sz="2000" dirty="0">
                <a:solidFill>
                  <a:schemeClr val="accent1"/>
                </a:solidFill>
              </a:rPr>
              <a:t>NEMZETI Agrárgazdasági kamara-tájékoztató– 2023.06.02.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4701814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3">
            <a:extLst>
              <a:ext uri="{FF2B5EF4-FFF2-40B4-BE49-F238E27FC236}">
                <a16:creationId xmlns:a16="http://schemas.microsoft.com/office/drawing/2014/main" id="{1B2BFA23-1926-4AA0-909A-D858A4DC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200" y="247627"/>
            <a:ext cx="8363600" cy="805217"/>
          </a:xfrm>
        </p:spPr>
        <p:txBody>
          <a:bodyPr>
            <a:normAutofit fontScale="90000"/>
          </a:bodyPr>
          <a:lstStyle/>
          <a:p>
            <a:pPr hangingPunct="1"/>
            <a:r>
              <a:rPr lang="hu-HU" sz="3600" dirty="0"/>
              <a:t>Kifizetési Kérelem benyújtás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5ED292A-9A20-4A40-8311-657BF834F3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0200" y="1052844"/>
            <a:ext cx="7014051" cy="5188565"/>
          </a:xfrm>
        </p:spPr>
        <p:txBody>
          <a:bodyPr/>
          <a:lstStyle/>
          <a:p>
            <a:pPr algn="l"/>
            <a:endParaRPr lang="hu-HU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280700"/>
            <a:endParaRPr lang="hu-HU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cap="none" dirty="0"/>
              <a:t>Kifizetési igénylés benyújtása mérföldkövenként- terület és állatlétszám alapú támogatások esetében az </a:t>
            </a:r>
            <a:r>
              <a:rPr lang="hu-HU" sz="1800" u="sng" cap="none" dirty="0">
                <a:solidFill>
                  <a:schemeClr val="accent2"/>
                </a:solidFill>
              </a:rPr>
              <a:t>EGYSÉGES KÉRELEM </a:t>
            </a:r>
            <a:r>
              <a:rPr lang="hu-HU" sz="1800" cap="none" dirty="0"/>
              <a:t>keretén belül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800" cap="non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cap="none" dirty="0"/>
              <a:t>A kifizetési kérelem benyújtása, a kommunikáció az ügyfélkapus benyújtófelület segítségével történik – eltér a jelenleg használt felülettől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A benyújtófelületen való eligazodást, a kérelem helyes kitöltését részletes útmutató segíti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A benyújtófelületre beépített ellenőrzések elősegítik a kérelem teljes körű kitöltését, formai ellenőrzését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Kérdés esetén a Kincstár MV Ügyfélszolgálatához lehet fordulni elektronikus úton vagy telefonon, vagy a </a:t>
            </a:r>
            <a:r>
              <a:rPr lang="hu-HU" sz="1800" cap="none" dirty="0">
                <a:hlinkClick r:id="rId3"/>
              </a:rPr>
              <a:t>https://www.mvh.allamkincstar.gov.hu/</a:t>
            </a:r>
            <a:r>
              <a:rPr lang="hu-HU" sz="1800" cap="none" dirty="0"/>
              <a:t> portál kérdés-válasz funkcióján keresztül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NAK videó a kitöltés menetéről</a:t>
            </a:r>
            <a:endParaRPr lang="hu-HU" sz="1800" b="0" i="0" u="none" strike="noStrike" cap="none" baseline="0" dirty="0">
              <a:latin typeface="Arial" panose="020B0604020202020204" pitchFamily="34" charset="0"/>
            </a:endParaRPr>
          </a:p>
          <a:p>
            <a:endParaRPr lang="hu-HU" sz="1800" cap="none" dirty="0"/>
          </a:p>
          <a:p>
            <a:endParaRPr lang="hu-HU" sz="1800" cap="none" dirty="0"/>
          </a:p>
          <a:p>
            <a:endParaRPr lang="hu-HU" sz="1800" cap="none" dirty="0">
              <a:latin typeface="Arial" panose="020B0604020202020204" pitchFamily="34" charset="0"/>
            </a:endParaRPr>
          </a:p>
          <a:p>
            <a:endParaRPr lang="hu-HU" sz="1800" b="0" i="0" u="none" strike="noStrike" cap="none" baseline="0" dirty="0">
              <a:latin typeface="Arial" panose="020B0604020202020204" pitchFamily="34" charset="0"/>
            </a:endParaRPr>
          </a:p>
          <a:p>
            <a:endParaRPr lang="hu-HU" sz="1800" b="0" i="0" u="none" strike="noStrike" cap="none" baseline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23124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3">
            <a:extLst>
              <a:ext uri="{FF2B5EF4-FFF2-40B4-BE49-F238E27FC236}">
                <a16:creationId xmlns:a16="http://schemas.microsoft.com/office/drawing/2014/main" id="{1B2BFA23-1926-4AA0-909A-D858A4DC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50" y="415407"/>
            <a:ext cx="8363600" cy="805217"/>
          </a:xfrm>
        </p:spPr>
        <p:txBody>
          <a:bodyPr>
            <a:normAutofit fontScale="90000"/>
          </a:bodyPr>
          <a:lstStyle/>
          <a:p>
            <a:pPr hangingPunct="1"/>
            <a:r>
              <a:rPr lang="hu-HU" sz="3600" dirty="0"/>
              <a:t>Kifizetési Kérelem benyújtás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5ED292A-9A20-4A40-8311-657BF834F3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6650" y="1455515"/>
            <a:ext cx="8364140" cy="929601"/>
          </a:xfrm>
        </p:spPr>
        <p:txBody>
          <a:bodyPr/>
          <a:lstStyle/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b="1" cap="none" dirty="0"/>
              <a:t>Az egységes kérelem benyújtási időszaka 2023 április 20-tól 2023.június 09-ig tart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Csak támogatási kérelemmel rendelkezők nyújthatnak be kifizetési kérelmet (a kötelezettség átadás kivétel)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Hiánypótlásra sem a kérelem alap adatait, sem pedig mellékleteit tekintve NINCS lehetőség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A már rendelkezésre álló dokumentumok (az 5. melléklet kivételével) csatolhatóak az egységes kérelemhez, azonban a kifizetési kérelemhez csatolt dokumentumok a benyújtási időszak után nem módosíthatóak 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FONTOS: a kötelezettség vállalási időszak az egységes kérelem benyújtási időszakában még tart, a kérelmet ennek figyelembe vételével szükséges benyújtani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Ha még nincs támogatói okirat, abban az esetben is be kell nyújtani a kifizetési kérelmet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 err="1"/>
              <a:t>Vis</a:t>
            </a:r>
            <a:r>
              <a:rPr lang="hu-HU" sz="1800" cap="none" dirty="0"/>
              <a:t> maior esemény esetén a </a:t>
            </a:r>
            <a:r>
              <a:rPr lang="hu-HU" sz="1800" cap="none" dirty="0" err="1"/>
              <a:t>vis</a:t>
            </a:r>
            <a:r>
              <a:rPr lang="hu-HU" sz="1800" cap="none" dirty="0"/>
              <a:t> maiorral érintett létszám figyelembe vételével kell benyújtani a kérelmet</a:t>
            </a:r>
          </a:p>
        </p:txBody>
      </p:sp>
    </p:spTree>
    <p:extLst>
      <p:ext uri="{BB962C8B-B14F-4D97-AF65-F5344CB8AC3E}">
        <p14:creationId xmlns:p14="http://schemas.microsoft.com/office/powerpoint/2010/main" val="330892337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9A55186-454F-8F41-78FE-64F66AED5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471" y="340572"/>
            <a:ext cx="8363600" cy="805217"/>
          </a:xfrm>
        </p:spPr>
        <p:txBody>
          <a:bodyPr>
            <a:normAutofit/>
          </a:bodyPr>
          <a:lstStyle/>
          <a:p>
            <a:r>
              <a:rPr lang="hu-HU" sz="3200" b="1" i="0" u="none" strike="noStrike" baseline="0" dirty="0"/>
              <a:t>kifizetési kérelem benyújtás</a:t>
            </a:r>
            <a:endParaRPr lang="hu-HU" sz="3200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1920B497-0F4B-6321-4ADB-C190131D1CA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67780" y="1145789"/>
            <a:ext cx="8758106" cy="4516780"/>
          </a:xfrm>
        </p:spPr>
        <p:txBody>
          <a:bodyPr/>
          <a:lstStyle/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B6F7E467-94C3-5A73-76F5-F8D1122B3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80" y="1086696"/>
            <a:ext cx="8758106" cy="462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556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3">
            <a:extLst>
              <a:ext uri="{FF2B5EF4-FFF2-40B4-BE49-F238E27FC236}">
                <a16:creationId xmlns:a16="http://schemas.microsoft.com/office/drawing/2014/main" id="{1B2BFA23-1926-4AA0-909A-D858A4DC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50" y="415407"/>
            <a:ext cx="8363600" cy="805217"/>
          </a:xfrm>
        </p:spPr>
        <p:txBody>
          <a:bodyPr>
            <a:normAutofit fontScale="90000"/>
          </a:bodyPr>
          <a:lstStyle/>
          <a:p>
            <a:pPr hangingPunct="1"/>
            <a:r>
              <a:rPr lang="hu-HU" sz="3600" dirty="0"/>
              <a:t>Kifizetési Kérelem benyújtás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5ED292A-9A20-4A40-8311-657BF834F3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3750" y="1455515"/>
            <a:ext cx="8364140" cy="4266016"/>
          </a:xfrm>
        </p:spPr>
        <p:txBody>
          <a:bodyPr/>
          <a:lstStyle/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állatlétszám tartása kötelező azzal, hogy a szankció csak akkor kerül kiszabásra, ha a </a:t>
            </a:r>
            <a:r>
              <a:rPr lang="hu-HU" sz="1800" b="1" cap="none" dirty="0"/>
              <a:t>kifizetési kérelemben igényelt</a:t>
            </a:r>
            <a:r>
              <a:rPr lang="hu-HU" sz="1800" cap="none" dirty="0"/>
              <a:t> állatlétszám a </a:t>
            </a:r>
            <a:r>
              <a:rPr lang="hu-HU" sz="1800" b="1" cap="none" dirty="0"/>
              <a:t>támogatói okiratban jóváhagyott</a:t>
            </a:r>
            <a:r>
              <a:rPr lang="hu-HU" sz="1800" cap="none" dirty="0"/>
              <a:t> </a:t>
            </a:r>
            <a:r>
              <a:rPr lang="hu-HU" sz="1800" cap="none" dirty="0">
                <a:solidFill>
                  <a:schemeClr val="accent2"/>
                </a:solidFill>
              </a:rPr>
              <a:t>30%-a alá csökken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Amennyiben a támogatást igénylő az adott évben nem nyújt be kifizetési igénylést úgy támogatásra még abban az esetben sem jogosult, ha a Felhívás által támasztott követelményeket teljesítette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Ha a kifizetési kérelemben feltüntetett létszámhoz képest az ellenőrzések során megállapított létszám kevesebb, akkor a 640/2014/EU bizottsági rendelet 30-36 cikkében foglaltakat kell alkalmazni (a szankció mértékét a 31. cikk tartalmazza)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cap="none" dirty="0"/>
              <a:t>A kifizetési kérelemben feltüntetett létszám adatváltozás bejelentés keretében csökkenthető a helyszíni ellenőrzésre való kiértesítésig, vagy a meg nem felelésről tájékoztató döntés kézhezvételéig</a:t>
            </a:r>
          </a:p>
        </p:txBody>
      </p:sp>
    </p:spTree>
    <p:extLst>
      <p:ext uri="{BB962C8B-B14F-4D97-AF65-F5344CB8AC3E}">
        <p14:creationId xmlns:p14="http://schemas.microsoft.com/office/powerpoint/2010/main" val="3535761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3">
            <a:extLst>
              <a:ext uri="{FF2B5EF4-FFF2-40B4-BE49-F238E27FC236}">
                <a16:creationId xmlns:a16="http://schemas.microsoft.com/office/drawing/2014/main" id="{1B2BFA23-1926-4AA0-909A-D858A4DC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200" y="247627"/>
            <a:ext cx="8363600" cy="805217"/>
          </a:xfrm>
        </p:spPr>
        <p:txBody>
          <a:bodyPr>
            <a:normAutofit fontScale="90000"/>
          </a:bodyPr>
          <a:lstStyle/>
          <a:p>
            <a:pPr hangingPunct="1"/>
            <a:r>
              <a:rPr lang="hu-HU" sz="3100" dirty="0">
                <a:solidFill>
                  <a:schemeClr val="tx1"/>
                </a:solidFill>
              </a:rPr>
              <a:t>Támogatási kérelem ügyintézés - tapasztalatok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5ED292A-9A20-4A40-8311-657BF834F3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0200" y="1052844"/>
            <a:ext cx="6933389" cy="544023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hu-HU" sz="1600" b="0" strike="noStrike" cap="none" baseline="0" dirty="0">
              <a:solidFill>
                <a:srgbClr val="000000"/>
              </a:solidFill>
            </a:endParaRPr>
          </a:p>
          <a:p>
            <a:pPr marL="285750" indent="-285750" algn="just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600" cap="none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 BTT tagságról, valamint a járványvédelmi auditrendszerben való részvételről a BTT szolgáltat adatokat, ügyfélnek ezeket nem szükséges beküldenie</a:t>
            </a:r>
          </a:p>
          <a:p>
            <a:pPr marL="285750" indent="-285750" algn="just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600" cap="none" dirty="0">
                <a:ea typeface="Times New Roman" panose="02020603050405020304" pitchFamily="18" charset="0"/>
                <a:cs typeface="Times New Roman" panose="02020603050405020304" pitchFamily="18" charset="0"/>
              </a:rPr>
              <a:t>TCS tagság: 13. számú melléklet</a:t>
            </a:r>
            <a:endParaRPr lang="hu-HU" sz="1600" cap="none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600" cap="none" dirty="0">
                <a:effectLst/>
                <a:ea typeface="Calibri" panose="020F0502020204030204" pitchFamily="34" charset="0"/>
              </a:rPr>
              <a:t>az ŐCSG esetében az ŐCSG vezetője, vagy tagja, egyedi természetes személyként pályázhat, így kizárólag neki (mint természetes személynek) kell megfelelnie a feltételeknek- csatolt dokumentumok a pályázó nevére kell szóljanak, de megbízási szerződés elfogadható</a:t>
            </a:r>
          </a:p>
          <a:p>
            <a:pPr marL="285750" indent="-285750" algn="just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600" cap="none" dirty="0">
                <a:ea typeface="Calibri" panose="020F0502020204030204" pitchFamily="34" charset="0"/>
              </a:rPr>
              <a:t>Vízjogi üzemeltetési engedély: hrsz-ok egyezősége, érvényesség</a:t>
            </a:r>
          </a:p>
          <a:p>
            <a:pPr marL="1020464" lvl="1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1400" cap="none" dirty="0">
                <a:solidFill>
                  <a:schemeClr val="accent1">
                    <a:alpha val="99000"/>
                  </a:schemeClr>
                </a:solidFill>
                <a:latin typeface="+mn-lt"/>
                <a:ea typeface="Calibri" panose="020F0502020204030204" pitchFamily="34" charset="0"/>
              </a:rPr>
              <a:t>Módosítás: tartalmaznia kell a szükséges adatokat</a:t>
            </a:r>
          </a:p>
          <a:p>
            <a:pPr marL="1020464" lvl="1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1400" cap="none" dirty="0">
                <a:solidFill>
                  <a:schemeClr val="accent1">
                    <a:alpha val="99000"/>
                  </a:schemeClr>
                </a:solidFill>
                <a:latin typeface="+mn-lt"/>
                <a:ea typeface="Calibri" panose="020F0502020204030204" pitchFamily="34" charset="0"/>
              </a:rPr>
              <a:t>Elindított</a:t>
            </a:r>
          </a:p>
          <a:p>
            <a:pPr marL="1020464" lvl="1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sz="1400" cap="none" dirty="0">
                <a:solidFill>
                  <a:schemeClr val="accent1">
                    <a:alpha val="99000"/>
                  </a:schemeClr>
                </a:solidFill>
                <a:latin typeface="+mn-lt"/>
                <a:ea typeface="Calibri" panose="020F0502020204030204" pitchFamily="34" charset="0"/>
              </a:rPr>
              <a:t>Tulajdonos egyezése</a:t>
            </a:r>
          </a:p>
          <a:p>
            <a:pPr marL="285750" indent="-285750" algn="just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600" cap="none" dirty="0">
                <a:effectLst/>
                <a:ea typeface="Calibri" panose="020F0502020204030204" pitchFamily="34" charset="0"/>
              </a:rPr>
              <a:t>10. számú melléklet- Állatjóléti felelősről tett nyilatkozat: kijelölés kezdete, kiállítás dátuma kötelezettségvállalási időszak kezdete</a:t>
            </a:r>
            <a:r>
              <a:rPr lang="hu-HU" sz="1600" cap="none" dirty="0">
                <a:ea typeface="Calibri" panose="020F0502020204030204" pitchFamily="34" charset="0"/>
              </a:rPr>
              <a:t> utáni</a:t>
            </a:r>
          </a:p>
          <a:p>
            <a:pPr marL="285750" indent="-285750" algn="just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600" cap="none" dirty="0">
                <a:ea typeface="Calibri" panose="020F0502020204030204" pitchFamily="34" charset="0"/>
              </a:rPr>
              <a:t>Állatjóléti felelős: </a:t>
            </a:r>
            <a:r>
              <a:rPr lang="hu-HU" sz="1600" cap="none" dirty="0">
                <a:effectLst/>
                <a:ea typeface="Calibri" panose="020F0502020204030204" pitchFamily="34" charset="0"/>
              </a:rPr>
              <a:t>kötelezettségvállalási időszak</a:t>
            </a:r>
            <a:r>
              <a:rPr lang="hu-HU" sz="1600" cap="none" dirty="0">
                <a:ea typeface="Calibri" panose="020F0502020204030204" pitchFamily="34" charset="0"/>
              </a:rPr>
              <a:t> kezdetétől rendelkeznie kell vele</a:t>
            </a:r>
            <a:endParaRPr lang="hu-HU" sz="1600" b="1" cap="none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600" b="1" cap="none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600" b="1" cap="none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hu-HU" sz="1800" cap="none" dirty="0">
              <a:latin typeface="Arial" panose="020B0604020202020204" pitchFamily="34" charset="0"/>
            </a:endParaRPr>
          </a:p>
          <a:p>
            <a:endParaRPr lang="hu-HU" sz="1800" b="0" i="0" u="none" strike="noStrike" cap="none" baseline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43364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3">
            <a:extLst>
              <a:ext uri="{FF2B5EF4-FFF2-40B4-BE49-F238E27FC236}">
                <a16:creationId xmlns:a16="http://schemas.microsoft.com/office/drawing/2014/main" id="{1B2BFA23-1926-4AA0-909A-D858A4DC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200" y="247627"/>
            <a:ext cx="8363600" cy="805217"/>
          </a:xfrm>
        </p:spPr>
        <p:txBody>
          <a:bodyPr>
            <a:normAutofit fontScale="90000"/>
          </a:bodyPr>
          <a:lstStyle/>
          <a:p>
            <a:pPr algn="l"/>
            <a:r>
              <a:rPr lang="hu-HU" sz="3100" dirty="0">
                <a:solidFill>
                  <a:schemeClr val="tx1"/>
                </a:solidFill>
              </a:rPr>
              <a:t>Támogatási kérelem ügyintézés - tapasztalatok</a:t>
            </a:r>
            <a:endParaRPr lang="hu-HU" sz="3100" b="0" i="0" u="none" strike="noStrike" baseline="0" dirty="0">
              <a:latin typeface="Arial" panose="020B060402020202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5ED292A-9A20-4A40-8311-657BF834F3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0200" y="1052844"/>
            <a:ext cx="7014051" cy="5196954"/>
          </a:xfrm>
        </p:spPr>
        <p:txBody>
          <a:bodyPr/>
          <a:lstStyle/>
          <a:p>
            <a:endParaRPr lang="hu-HU" sz="1800" b="0" i="0" u="none" strike="noStrike" cap="none" baseline="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800" cap="none" dirty="0">
                <a:effectLst/>
                <a:ea typeface="Calibri" panose="020F0502020204030204" pitchFamily="34" charset="0"/>
              </a:rPr>
              <a:t>A) és B) c</a:t>
            </a:r>
            <a:r>
              <a:rPr lang="hu-HU" sz="1800" cap="none" dirty="0">
                <a:ea typeface="Calibri" panose="020F0502020204030204" pitchFamily="34" charset="0"/>
              </a:rPr>
              <a:t>élterület esetében adott állomány vonatkozásában ugyan arra a kategóriára tett vállalás </a:t>
            </a: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800" cap="none" dirty="0">
                <a:ea typeface="Calibri" panose="020F0502020204030204" pitchFamily="34" charset="0"/>
              </a:rPr>
              <a:t>Agrárvégzettség: </a:t>
            </a:r>
            <a:r>
              <a:rPr lang="hu-HU" sz="1800" cap="none" dirty="0">
                <a:effectLst/>
                <a:ea typeface="Calibri" panose="020F0502020204030204" pitchFamily="34" charset="0"/>
              </a:rPr>
              <a:t>504/2013. (12.29.) kormányrendelet</a:t>
            </a: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800" cap="none" dirty="0">
                <a:effectLst/>
                <a:ea typeface="Calibri" panose="020F0502020204030204" pitchFamily="34" charset="0"/>
              </a:rPr>
              <a:t>Nem átlátható szervezet megjel</a:t>
            </a:r>
            <a:r>
              <a:rPr lang="hu-HU" sz="1800" cap="none" dirty="0">
                <a:ea typeface="Calibri" panose="020F0502020204030204" pitchFamily="34" charset="0"/>
              </a:rPr>
              <a:t>ölése: </a:t>
            </a:r>
            <a:r>
              <a:rPr lang="hu-HU" sz="1800" cap="none" dirty="0"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hu-HU" altLang="hu-HU" sz="1800" b="0" i="0" strike="noStrike" cap="none" normalizeH="0" baseline="0" dirty="0">
                <a:ln>
                  <a:noFill/>
                </a:ln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nemzeti vagyonról szóló 2011. évi CXCVI törvény 3. § (1) bekezdés 1. pontja részletezi</a:t>
            </a: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800" cap="none" dirty="0">
                <a:ea typeface="Calibri" panose="020F0502020204030204" pitchFamily="34" charset="0"/>
              </a:rPr>
              <a:t>Járványvédelemhez kapcsolódó tevékenység: csak a Felhívásban felsoroltak elfogadhatóak; oklevél, járványügyi intézkedési terv nem elfogadható</a:t>
            </a: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800" cap="none" dirty="0">
                <a:ea typeface="Calibri" panose="020F0502020204030204" pitchFamily="34" charset="0"/>
              </a:rPr>
              <a:t>Beküldött dokumentumok esetében sokszor nem a megfelelő személy neve szerepel a csatolmányokon (számlák, engedélyek, mellékletek</a:t>
            </a:r>
            <a:r>
              <a:rPr lang="hu-HU" sz="1800" cap="none">
                <a:ea typeface="Calibri" panose="020F0502020204030204" pitchFamily="34" charset="0"/>
              </a:rPr>
              <a:t>, stb.)</a:t>
            </a:r>
            <a:endParaRPr lang="hu-HU" sz="1800" cap="none" dirty="0">
              <a:ea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hu-HU" sz="1800" cap="none" dirty="0">
                <a:ea typeface="Calibri" panose="020F0502020204030204" pitchFamily="34" charset="0"/>
              </a:rPr>
              <a:t>Szeretnénk felhívni a figyelmet, hogy „A” és a „B” célterület ugyanazon kategória esetében, ugyanazon állomány vonatkozásában egyszerre nem választható!- Kifizetési kérelmek elbírálásánál lesz vizsgálva</a:t>
            </a:r>
            <a:endParaRPr kumimoji="0" lang="hu-HU" altLang="hu-HU" sz="2800" b="0" i="0" strike="noStrike" cap="none" normalizeH="0" baseline="0" dirty="0">
              <a:ln>
                <a:noFill/>
              </a:ln>
              <a:effectLst/>
            </a:endParaRP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hu-HU" sz="1800" cap="none" dirty="0">
              <a:effectLst/>
              <a:ea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hu-HU" sz="1800" cap="none" dirty="0">
              <a:ea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hu-HU" sz="1800" cap="none" dirty="0">
              <a:effectLst/>
              <a:ea typeface="Calibri" panose="020F0502020204030204" pitchFamily="34" charset="0"/>
            </a:endParaRPr>
          </a:p>
          <a:p>
            <a:endParaRPr lang="hu-HU" sz="1800" b="0" i="0" u="none" strike="noStrike" cap="none" baseline="0" dirty="0">
              <a:latin typeface="Arial" panose="020B0604020202020204" pitchFamily="34" charset="0"/>
            </a:endParaRPr>
          </a:p>
          <a:p>
            <a:endParaRPr lang="hu-HU" sz="1800" cap="none" dirty="0">
              <a:latin typeface="Arial" panose="020B0604020202020204" pitchFamily="34" charset="0"/>
            </a:endParaRPr>
          </a:p>
          <a:p>
            <a:endParaRPr lang="hu-HU" sz="1800" b="0" i="0" u="none" strike="noStrike" cap="none" baseline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85208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D4BBC4A-AB69-768C-8AE9-BBACC70F3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1" y="771787"/>
            <a:ext cx="8363600" cy="415255"/>
          </a:xfrm>
        </p:spPr>
        <p:txBody>
          <a:bodyPr>
            <a:normAutofit/>
          </a:bodyPr>
          <a:lstStyle/>
          <a:p>
            <a:r>
              <a:rPr lang="hu-HU" sz="2200" dirty="0"/>
              <a:t>Pályázati felhívás módosítása (2023.04.14)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171F12-C68B-A832-73D6-9FF6BE3851F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89931" y="1350628"/>
            <a:ext cx="8364140" cy="4320330"/>
          </a:xfrm>
        </p:spPr>
        <p:txBody>
          <a:bodyPr/>
          <a:lstStyle/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600" cap="none" dirty="0"/>
              <a:t>1. melléklet bővült az egyidejű bennálló állomány, a kivágáskori állománysűrűség</a:t>
            </a:r>
          </a:p>
          <a:p>
            <a:pPr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tabLst/>
            </a:pPr>
            <a:r>
              <a:rPr lang="hu-HU" sz="1600" cap="none" dirty="0"/>
              <a:t>      és a leszedés fogalmával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600" cap="none" dirty="0"/>
              <a:t>a 7. melléklet kiegészítése angol verzióval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600" cap="none" dirty="0"/>
              <a:t>Minimális tenyészetben tartási idők módosultak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600" cap="none" dirty="0"/>
              <a:t>Kiegészítés a bennálló állományokra vonatkozó feltétellel, illetve az ezen állományokra adható támogatás számításának módjával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600" cap="none" dirty="0"/>
              <a:t>Állatsűrűség megadása kg/m2 értékben is, ahol szükséges, a bizottsági elvárással összhangban, ott releváns, ahol uniós szinten kg/m2 van megadva: vágócsirke, szabadtartásos csirke</a:t>
            </a: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hu-HU" sz="1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https://www.palyazat.gov.hu/mdosult-a-baromfi-llatjlti-tmogats-cm-vp3-1414-22-kdszm-felhvs-1</a:t>
            </a:r>
            <a:endParaRPr lang="hu-H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 defTabSz="914400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  <a:tabLst/>
            </a:pPr>
            <a:endParaRPr lang="hu-HU" sz="1600" cap="none" dirty="0"/>
          </a:p>
        </p:txBody>
      </p:sp>
    </p:spTree>
    <p:extLst>
      <p:ext uri="{BB962C8B-B14F-4D97-AF65-F5344CB8AC3E}">
        <p14:creationId xmlns:p14="http://schemas.microsoft.com/office/powerpoint/2010/main" val="48584162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1">
            <a:extLst>
              <a:ext uri="{FF2B5EF4-FFF2-40B4-BE49-F238E27FC236}">
                <a16:creationId xmlns:a16="http://schemas.microsoft.com/office/drawing/2014/main" id="{92C1E4B8-BA62-4591-BDE0-ED5A2E8ACB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448" y="1316660"/>
            <a:ext cx="8363600" cy="805217"/>
          </a:xfrm>
        </p:spPr>
        <p:txBody>
          <a:bodyPr>
            <a:normAutofit fontScale="90000"/>
          </a:bodyPr>
          <a:lstStyle>
            <a:lvl1pPr algn="l">
              <a:defRPr sz="3600">
                <a:latin typeface="+mj-lt"/>
              </a:defRPr>
            </a:lvl1pPr>
          </a:lstStyle>
          <a:p>
            <a:r>
              <a:rPr lang="hu-HU" dirty="0"/>
              <a:t>Köszönjük </a:t>
            </a:r>
            <a:br>
              <a:rPr lang="hu-HU" dirty="0"/>
            </a:br>
            <a:r>
              <a:rPr lang="hu-HU" dirty="0"/>
              <a:t>a figyelmet!</a:t>
            </a:r>
          </a:p>
        </p:txBody>
      </p:sp>
    </p:spTree>
    <p:extLst>
      <p:ext uri="{BB962C8B-B14F-4D97-AF65-F5344CB8AC3E}">
        <p14:creationId xmlns:p14="http://schemas.microsoft.com/office/powerpoint/2010/main" val="185626825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8_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MAK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0.xml><?xml version="1.0" encoding="utf-8"?>
<a:theme xmlns:a="http://schemas.openxmlformats.org/drawingml/2006/main" name="6_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1.xml><?xml version="1.0" encoding="utf-8"?>
<a:theme xmlns:a="http://schemas.openxmlformats.org/drawingml/2006/main" name="7_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2.xml><?xml version="1.0" encoding="utf-8"?>
<a:theme xmlns:a="http://schemas.openxmlformats.org/drawingml/2006/main" name="CÍMDIÁK V1">
  <a:themeElements>
    <a:clrScheme name="CÍMDIÁK V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4564"/>
      </a:accent1>
      <a:accent2>
        <a:srgbClr val="A3A4A6"/>
      </a:accent2>
      <a:accent3>
        <a:srgbClr val="00BCB5"/>
      </a:accent3>
      <a:accent4>
        <a:srgbClr val="1F6972"/>
      </a:accent4>
      <a:accent5>
        <a:srgbClr val="EAE5C3"/>
      </a:accent5>
      <a:accent6>
        <a:srgbClr val="003046"/>
      </a:accent6>
      <a:hlink>
        <a:srgbClr val="0000FF"/>
      </a:hlink>
      <a:folHlink>
        <a:srgbClr val="FF00FF"/>
      </a:folHlink>
    </a:clrScheme>
    <a:fontScheme name="CÍMDIÁK V1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0_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9_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1_KÉPES CÍMDIÁK V2">
  <a:themeElements>
    <a:clrScheme name="MAK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2_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3_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4_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9.xml><?xml version="1.0" encoding="utf-8"?>
<a:theme xmlns:a="http://schemas.openxmlformats.org/drawingml/2006/main" name="5_KÉPES CÍMDIÁK V2">
  <a:themeElements>
    <a:clrScheme name="4. egyéni séma">
      <a:dk1>
        <a:srgbClr val="00444B"/>
      </a:dk1>
      <a:lt1>
        <a:sysClr val="window" lastClr="FFFFFF"/>
      </a:lt1>
      <a:dk2>
        <a:srgbClr val="00444B"/>
      </a:dk2>
      <a:lt2>
        <a:srgbClr val="C8D865"/>
      </a:lt2>
      <a:accent1>
        <a:srgbClr val="EF776E"/>
      </a:accent1>
      <a:accent2>
        <a:srgbClr val="407378"/>
      </a:accent2>
      <a:accent3>
        <a:srgbClr val="80A2A5"/>
      </a:accent3>
      <a:accent4>
        <a:srgbClr val="C8D865"/>
      </a:accent4>
      <a:accent5>
        <a:srgbClr val="D6E28C"/>
      </a:accent5>
      <a:accent6>
        <a:srgbClr val="F39992"/>
      </a:accent6>
      <a:hlink>
        <a:srgbClr val="C8D865"/>
      </a:hlink>
      <a:folHlink>
        <a:srgbClr val="00444B"/>
      </a:folHlink>
    </a:clrScheme>
    <a:fontScheme name="2. egyéni séma">
      <a:majorFont>
        <a:latin typeface="Arial Black"/>
        <a:ea typeface="Calibri"/>
        <a:cs typeface="Calibri"/>
      </a:majorFont>
      <a:minorFont>
        <a:latin typeface="Arial"/>
        <a:ea typeface="Helvetica"/>
        <a:cs typeface="Helvetica"/>
      </a:minorFont>
    </a:fontScheme>
    <a:fmtScheme name="CÍMDIÁK V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ontserrat"/>
            <a:ea typeface="Montserrat"/>
            <a:cs typeface="Montserrat"/>
            <a:sym typeface="Montserra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34F7C14E30A73844A8703BBDE3B330E6" ma:contentTypeVersion="1" ma:contentTypeDescription="Új dokumentum létrehozása." ma:contentTypeScope="" ma:versionID="683fa3934d23e17c1bf9216260864be8">
  <xsd:schema xmlns:xsd="http://www.w3.org/2001/XMLSchema" xmlns:xs="http://www.w3.org/2001/XMLSchema" xmlns:p="http://schemas.microsoft.com/office/2006/metadata/properties" xmlns:ns2="94e6a219-7ae8-4af5-8205-b0cfa8fb61fe" targetNamespace="http://schemas.microsoft.com/office/2006/metadata/properties" ma:root="true" ma:fieldsID="05077c8d94be00e0937b96ad9b5620a9" ns2:_="">
    <xsd:import namespace="94e6a219-7ae8-4af5-8205-b0cfa8fb61f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e6a219-7ae8-4af5-8205-b0cfa8fb61f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kumentumazonosító értéke" ma:description="Az elemhez rendelt dokumentumazonosító értéke." ma:internalName="_dlc_DocId" ma:readOnly="true">
      <xsd:simpleType>
        <xsd:restriction base="dms:Text"/>
      </xsd:simpleType>
    </xsd:element>
    <xsd:element name="_dlc_DocIdUrl" ma:index="9" nillable="true" ma:displayName="Dokumentumazonosító" ma:description="Állandó hivatkozás a dokumentumra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94e6a219-7ae8-4af5-8205-b0cfa8fb61fe">SNFHCSK6DFR5-364068638-49</_dlc_DocId>
    <_dlc_DocIdUrl xmlns="94e6a219-7ae8-4af5-8205-b0cfa8fb61fe">
      <Url>https://kincstarweb.allamkincstar.gov.hu/tudastar/_layouts/15/DocIdRedir.aspx?ID=SNFHCSK6DFR5-364068638-49</Url>
      <Description>SNFHCSK6DFR5-364068638-49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D7CC1E0-E7C2-42F6-ACB2-6A75D2EC51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D0158F-0021-4F30-9B38-3B701FEC66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e6a219-7ae8-4af5-8205-b0cfa8fb61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9BEF7A-6757-4FE3-8FC0-ED31EE888F1E}">
  <ds:schemaRefs>
    <ds:schemaRef ds:uri="http://schemas.openxmlformats.org/package/2006/metadata/core-properties"/>
    <ds:schemaRef ds:uri="http://purl.org/dc/dcmitype/"/>
    <ds:schemaRef ds:uri="http://purl.org/dc/elements/1.1/"/>
    <ds:schemaRef ds:uri="94e6a219-7ae8-4af5-8205-b0cfa8fb61fe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69A29726-186D-4F15-B30D-A6972876AB6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3617</TotalTime>
  <Words>695</Words>
  <Application>Microsoft Office PowerPoint</Application>
  <PresentationFormat>Diavetítés a képernyőre (4:3 oldalarány)</PresentationFormat>
  <Paragraphs>65</Paragraphs>
  <Slides>9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10</vt:i4>
      </vt:variant>
      <vt:variant>
        <vt:lpstr>Téma</vt:lpstr>
      </vt:variant>
      <vt:variant>
        <vt:i4>11</vt:i4>
      </vt:variant>
      <vt:variant>
        <vt:lpstr>Diacímek</vt:lpstr>
      </vt:variant>
      <vt:variant>
        <vt:i4>9</vt:i4>
      </vt:variant>
    </vt:vector>
  </HeadingPairs>
  <TitlesOfParts>
    <vt:vector size="30" baseType="lpstr">
      <vt:lpstr>Arial</vt:lpstr>
      <vt:lpstr>Arial </vt:lpstr>
      <vt:lpstr>Arial Black</vt:lpstr>
      <vt:lpstr>Calibri</vt:lpstr>
      <vt:lpstr>Montserrat</vt:lpstr>
      <vt:lpstr>Montserrat Black</vt:lpstr>
      <vt:lpstr>Montserrat ExtraBold</vt:lpstr>
      <vt:lpstr>Montserrat SemiBold</vt:lpstr>
      <vt:lpstr>Times New Roman</vt:lpstr>
      <vt:lpstr>Wingdings</vt:lpstr>
      <vt:lpstr>8_KÉPES CÍMDIÁK V2</vt:lpstr>
      <vt:lpstr>10_KÉPES CÍMDIÁK V2</vt:lpstr>
      <vt:lpstr>KÉPES CÍMDIÁK V2</vt:lpstr>
      <vt:lpstr>9_KÉPES CÍMDIÁK V2</vt:lpstr>
      <vt:lpstr>1_KÉPES CÍMDIÁK V2</vt:lpstr>
      <vt:lpstr>2_KÉPES CÍMDIÁK V2</vt:lpstr>
      <vt:lpstr>3_KÉPES CÍMDIÁK V2</vt:lpstr>
      <vt:lpstr>4_KÉPES CÍMDIÁK V2</vt:lpstr>
      <vt:lpstr>5_KÉPES CÍMDIÁK V2</vt:lpstr>
      <vt:lpstr>6_KÉPES CÍMDIÁK V2</vt:lpstr>
      <vt:lpstr>7_KÉPES CÍMDIÁK V2</vt:lpstr>
      <vt:lpstr>Vidékfejlesztési  Programok a gyakorlatban – VP Baromfi állatjólét</vt:lpstr>
      <vt:lpstr>Kifizetési Kérelem benyújtás</vt:lpstr>
      <vt:lpstr>Kifizetési Kérelem benyújtás</vt:lpstr>
      <vt:lpstr>kifizetési kérelem benyújtás</vt:lpstr>
      <vt:lpstr>Kifizetési Kérelem benyújtás</vt:lpstr>
      <vt:lpstr>Támogatási kérelem ügyintézés - tapasztalatok</vt:lpstr>
      <vt:lpstr>Támogatási kérelem ügyintézés - tapasztalatok</vt:lpstr>
      <vt:lpstr>Pályázati felhívás módosítása (2023.04.14)</vt:lpstr>
      <vt:lpstr>Köszönjük  a figyelmet!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cím szerkesztése  (2 vagy 3 soros is lehet)</dc:title>
  <dc:creator>Lejla Tóth</dc:creator>
  <cp:lastModifiedBy>Vizi Veronika</cp:lastModifiedBy>
  <cp:revision>339</cp:revision>
  <dcterms:modified xsi:type="dcterms:W3CDTF">2023-06-15T09:00:10Z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0x01010034F7C14E30A73844A8703BBDE3B330E6</vt:lpwstr>
  </property>
  <property fmtid="{D5CDD505-2E9C-101B-9397-08002B2CF9AE}" pid="3" name="_dlc_DocIdItemGuid">
    <vt:lpwstr>a1092b34-2fae-4e9c-b1e5-9df01ee576f9</vt:lpwstr>
  </property>
</Properties>
</file>